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370" r:id="rId2"/>
    <p:sldId id="371" r:id="rId3"/>
    <p:sldId id="372" r:id="rId4"/>
    <p:sldId id="422" r:id="rId5"/>
    <p:sldId id="374" r:id="rId6"/>
    <p:sldId id="375" r:id="rId7"/>
    <p:sldId id="376" r:id="rId8"/>
    <p:sldId id="377" r:id="rId9"/>
    <p:sldId id="378" r:id="rId10"/>
    <p:sldId id="416" r:id="rId11"/>
    <p:sldId id="417" r:id="rId12"/>
    <p:sldId id="383" r:id="rId13"/>
    <p:sldId id="384" r:id="rId14"/>
    <p:sldId id="385" r:id="rId15"/>
    <p:sldId id="386" r:id="rId16"/>
    <p:sldId id="381" r:id="rId17"/>
    <p:sldId id="382" r:id="rId18"/>
    <p:sldId id="387" r:id="rId19"/>
    <p:sldId id="388" r:id="rId20"/>
    <p:sldId id="389" r:id="rId21"/>
    <p:sldId id="390" r:id="rId22"/>
    <p:sldId id="391" r:id="rId23"/>
    <p:sldId id="392" r:id="rId24"/>
    <p:sldId id="413" r:id="rId25"/>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99" autoAdjust="0"/>
    <p:restoredTop sz="96341" autoAdjust="0"/>
  </p:normalViewPr>
  <p:slideViewPr>
    <p:cSldViewPr snapToGrid="0" snapToObjects="1">
      <p:cViewPr>
        <p:scale>
          <a:sx n="75" d="100"/>
          <a:sy n="75" d="100"/>
        </p:scale>
        <p:origin x="-2304" y="120"/>
      </p:cViewPr>
      <p:guideLst>
        <p:guide orient="horz" pos="3168"/>
        <p:guide pos="2448"/>
      </p:guideLst>
    </p:cSldViewPr>
  </p:slideViewPr>
  <p:notesTextViewPr>
    <p:cViewPr>
      <p:scale>
        <a:sx n="100" d="100"/>
        <a:sy n="100" d="100"/>
      </p:scale>
      <p:origin x="0" y="0"/>
    </p:cViewPr>
  </p:notesTextViewPr>
  <p:sorterViewPr>
    <p:cViewPr>
      <p:scale>
        <a:sx n="75" d="100"/>
        <a:sy n="75"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pPr/>
              <a:t>9/13/2014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pPr/>
              <a:t>‹#›</a:t>
            </a:fld>
            <a:endParaRPr lang="en-US"/>
          </a:p>
        </p:txBody>
      </p:sp>
    </p:spTree>
    <p:extLst>
      <p:ext uri="{BB962C8B-B14F-4D97-AF65-F5344CB8AC3E}">
        <p14:creationId xmlns:p14="http://schemas.microsoft.com/office/powerpoint/2010/main" xmlns="" val="29092823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pPr/>
              <a:t>9/13/2014</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pPr/>
              <a:t>‹#›</a:t>
            </a:fld>
            <a:endParaRPr lang="en-US"/>
          </a:p>
        </p:txBody>
      </p:sp>
    </p:spTree>
    <p:extLst>
      <p:ext uri="{BB962C8B-B14F-4D97-AF65-F5344CB8AC3E}">
        <p14:creationId xmlns:p14="http://schemas.microsoft.com/office/powerpoint/2010/main" xmlns="" val="3507351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2</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11</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12</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13</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14</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15</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16</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17</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18</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19</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20</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3</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21</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22</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23</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4</a:t>
            </a:fld>
            <a:endParaRPr lang="en-US"/>
          </a:p>
        </p:txBody>
      </p:sp>
    </p:spTree>
    <p:extLst>
      <p:ext uri="{BB962C8B-B14F-4D97-AF65-F5344CB8AC3E}">
        <p14:creationId xmlns:p14="http://schemas.microsoft.com/office/powerpoint/2010/main" xmlns="" val="90930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5</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6</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7</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8</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9</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10</a:t>
            </a:fld>
            <a:endParaRPr lang="en-US"/>
          </a:p>
        </p:txBody>
      </p:sp>
    </p:spTree>
    <p:extLst>
      <p:ext uri="{BB962C8B-B14F-4D97-AF65-F5344CB8AC3E}">
        <p14:creationId xmlns:p14="http://schemas.microsoft.com/office/powerpoint/2010/main" xmlns="" val="730176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28751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611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98453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2107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73311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042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pPr/>
              <a:t>9/13/2014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11709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pPr/>
              <a:t>9/13/2014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54519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pPr/>
              <a:t>9/13/2014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3464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691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2263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pPr/>
              <a:t>‹#›</a:t>
            </a:fld>
            <a:endParaRPr lang="en-US" dirty="0"/>
          </a:p>
        </p:txBody>
      </p:sp>
    </p:spTree>
    <p:extLst>
      <p:ext uri="{BB962C8B-B14F-4D97-AF65-F5344CB8AC3E}">
        <p14:creationId xmlns:p14="http://schemas.microsoft.com/office/powerpoint/2010/main" xmlns="" val="385468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84.wdp"/><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83.wdp"/><Relationship Id="rId4" Type="http://schemas.openxmlformats.org/officeDocument/2006/relationships/image" Target="../media/image4.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it6.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
        <p:nvSpPr>
          <p:cNvPr id="38"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Futura-Condensed-Normal" pitchFamily="2" charset="0"/>
              </a:rPr>
              <a:t>109</a:t>
            </a:r>
            <a:endParaRPr lang="en-US" dirty="0">
              <a:solidFill>
                <a:schemeClr val="bg1"/>
              </a:solidFill>
              <a:latin typeface="Futura-Condensed-Normal" pitchFamily="2" charset="0"/>
            </a:endParaRPr>
          </a:p>
        </p:txBody>
      </p:sp>
      <p:grpSp>
        <p:nvGrpSpPr>
          <p:cNvPr id="39" name="Group 38"/>
          <p:cNvGrpSpPr/>
          <p:nvPr/>
        </p:nvGrpSpPr>
        <p:grpSpPr>
          <a:xfrm>
            <a:off x="742294" y="8604841"/>
            <a:ext cx="3712022" cy="756954"/>
            <a:chOff x="742294" y="8604841"/>
            <a:chExt cx="3712022" cy="756954"/>
          </a:xfrm>
        </p:grpSpPr>
        <p:grpSp>
          <p:nvGrpSpPr>
            <p:cNvPr id="40" name="Group 39"/>
            <p:cNvGrpSpPr/>
            <p:nvPr/>
          </p:nvGrpSpPr>
          <p:grpSpPr>
            <a:xfrm>
              <a:off x="977494" y="8905415"/>
              <a:ext cx="3218710" cy="456380"/>
              <a:chOff x="1699218" y="4842934"/>
              <a:chExt cx="3218710" cy="456380"/>
            </a:xfrm>
            <a:effectLst/>
          </p:grpSpPr>
          <p:cxnSp>
            <p:nvCxnSpPr>
              <p:cNvPr id="49" name="Straight Connector 48"/>
              <p:cNvCxnSpPr/>
              <p:nvPr/>
            </p:nvCxnSpPr>
            <p:spPr>
              <a:xfrm>
                <a:off x="1699218" y="4849283"/>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99218" y="5292964"/>
                <a:ext cx="3218710" cy="0"/>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248625"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77846"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328397"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850843"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394979"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917928" y="4846108"/>
                <a:ext cx="0" cy="452556"/>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41" name="Oval 40"/>
            <p:cNvSpPr/>
            <p:nvPr/>
          </p:nvSpPr>
          <p:spPr>
            <a:xfrm>
              <a:off x="1291701" y="8757571"/>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normAutofit/>
            </a:bodyPr>
            <a:lstStyle/>
            <a:p>
              <a:pPr algn="ctr"/>
              <a:r>
                <a:rPr lang="en-US" sz="1100" dirty="0">
                  <a:solidFill>
                    <a:schemeClr val="bg1">
                      <a:lumMod val="95000"/>
                    </a:schemeClr>
                  </a:solidFill>
                  <a:latin typeface="Futura-Condensed-Normal" pitchFamily="2" charset="0"/>
                  <a:cs typeface="Futura Condensed"/>
                </a:rPr>
                <a:t>1</a:t>
              </a:r>
            </a:p>
          </p:txBody>
        </p:sp>
        <p:sp>
          <p:nvSpPr>
            <p:cNvPr id="42" name="Teardrop 41"/>
            <p:cNvSpPr/>
            <p:nvPr/>
          </p:nvSpPr>
          <p:spPr>
            <a:xfrm rot="8075815">
              <a:off x="3938093" y="8604841"/>
              <a:ext cx="516223" cy="516223"/>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43" name="Oval 42"/>
            <p:cNvSpPr/>
            <p:nvPr/>
          </p:nvSpPr>
          <p:spPr>
            <a:xfrm>
              <a:off x="1820484"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2</a:t>
              </a:r>
            </a:p>
          </p:txBody>
        </p:sp>
        <p:sp>
          <p:nvSpPr>
            <p:cNvPr id="44" name="Oval 43"/>
            <p:cNvSpPr/>
            <p:nvPr/>
          </p:nvSpPr>
          <p:spPr>
            <a:xfrm>
              <a:off x="2355429"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3</a:t>
              </a:r>
            </a:p>
          </p:txBody>
        </p:sp>
        <p:sp>
          <p:nvSpPr>
            <p:cNvPr id="45" name="Oval 44"/>
            <p:cNvSpPr/>
            <p:nvPr/>
          </p:nvSpPr>
          <p:spPr>
            <a:xfrm>
              <a:off x="2890760"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4</a:t>
              </a:r>
            </a:p>
          </p:txBody>
        </p:sp>
        <p:sp>
          <p:nvSpPr>
            <p:cNvPr id="46" name="Oval 45"/>
            <p:cNvSpPr/>
            <p:nvPr/>
          </p:nvSpPr>
          <p:spPr>
            <a:xfrm>
              <a:off x="3425705"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5</a:t>
              </a:r>
              <a:endParaRPr lang="en-US" sz="1100" dirty="0">
                <a:solidFill>
                  <a:schemeClr val="bg1">
                    <a:lumMod val="95000"/>
                  </a:schemeClr>
                </a:solidFill>
                <a:latin typeface="Futura-Condensed-Normal" pitchFamily="2" charset="0"/>
                <a:cs typeface="Futura Condensed"/>
              </a:endParaRPr>
            </a:p>
          </p:txBody>
        </p:sp>
        <p:sp>
          <p:nvSpPr>
            <p:cNvPr id="47" name="Oval 46"/>
            <p:cNvSpPr/>
            <p:nvPr/>
          </p:nvSpPr>
          <p:spPr>
            <a:xfrm>
              <a:off x="742294" y="8757570"/>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0</a:t>
              </a:r>
            </a:p>
          </p:txBody>
        </p:sp>
        <p:sp>
          <p:nvSpPr>
            <p:cNvPr id="48" name="Rectangle 47"/>
            <p:cNvSpPr/>
            <p:nvPr/>
          </p:nvSpPr>
          <p:spPr>
            <a:xfrm>
              <a:off x="4005703" y="8662999"/>
              <a:ext cx="381002" cy="400110"/>
            </a:xfrm>
            <a:prstGeom prst="rect">
              <a:avLst/>
            </a:prstGeom>
          </p:spPr>
          <p:txBody>
            <a:bodyPr wrap="square">
              <a:spAutoFit/>
            </a:bodyPr>
            <a:lstStyle/>
            <a:p>
              <a:pPr algn="ctr"/>
              <a:r>
                <a:rPr lang="en-US" sz="2000" dirty="0">
                  <a:solidFill>
                    <a:schemeClr val="bg1"/>
                  </a:solidFill>
                  <a:latin typeface="Futura-Condensed-Normal" pitchFamily="2" charset="0"/>
                  <a:cs typeface="Futura Condensed"/>
                </a:rPr>
                <a:t>6</a:t>
              </a:r>
              <a:endParaRPr lang="en-US" sz="4400" dirty="0">
                <a:solidFill>
                  <a:schemeClr val="bg1"/>
                </a:solidFill>
                <a:latin typeface="Futura-Condensed-Normal" pitchFamily="2" charset="0"/>
                <a:cs typeface="Futura Condensed"/>
              </a:endParaRPr>
            </a:p>
          </p:txBody>
        </p:sp>
      </p:grpSp>
      <p:sp>
        <p:nvSpPr>
          <p:cNvPr id="57" name="TextBox 56"/>
          <p:cNvSpPr txBox="1"/>
          <p:nvPr/>
        </p:nvSpPr>
        <p:spPr>
          <a:xfrm>
            <a:off x="609600" y="616406"/>
            <a:ext cx="3052792" cy="1723549"/>
          </a:xfrm>
          <a:prstGeom prst="rect">
            <a:avLst/>
          </a:prstGeom>
          <a:noFill/>
        </p:spPr>
        <p:txBody>
          <a:bodyPr wrap="square" rtlCol="0">
            <a:spAutoFit/>
          </a:bodyPr>
          <a:lstStyle/>
          <a:p>
            <a:r>
              <a:rPr lang="en-US" sz="5300" dirty="0" smtClean="0">
                <a:latin typeface="Futura-Condensed-Normal" pitchFamily="2" charset="0"/>
                <a:cs typeface="Futura Condensed"/>
              </a:rPr>
              <a:t>UNIT </a:t>
            </a:r>
            <a:r>
              <a:rPr lang="en-US" sz="5300" dirty="0">
                <a:latin typeface="Futura-Condensed-Normal" pitchFamily="2" charset="0"/>
                <a:cs typeface="Futura Condensed"/>
              </a:rPr>
              <a:t>6</a:t>
            </a:r>
            <a:endParaRPr lang="en-US" sz="5300" dirty="0" smtClean="0">
              <a:latin typeface="Futura-Condensed-Normal" pitchFamily="2" charset="0"/>
              <a:cs typeface="Futura Condensed"/>
            </a:endParaRPr>
          </a:p>
          <a:p>
            <a:r>
              <a:rPr lang="en-US" sz="5300" dirty="0" smtClean="0">
                <a:latin typeface="Futura-Condensed-Normal" pitchFamily="2" charset="0"/>
                <a:cs typeface="Futura Condensed"/>
              </a:rPr>
              <a:t>HACKATHON</a:t>
            </a:r>
            <a:endParaRPr lang="en-US" sz="5300" dirty="0">
              <a:latin typeface="Futura-Condensed-Normal" pitchFamily="2" charset="0"/>
              <a:cs typeface="Futura Condensed"/>
            </a:endParaRPr>
          </a:p>
        </p:txBody>
      </p:sp>
      <p:sp>
        <p:nvSpPr>
          <p:cNvPr id="58" name="TextBox 57"/>
          <p:cNvSpPr txBox="1"/>
          <p:nvPr/>
        </p:nvSpPr>
        <p:spPr>
          <a:xfrm>
            <a:off x="4885267" y="8361365"/>
            <a:ext cx="2595233" cy="1569660"/>
          </a:xfrm>
          <a:prstGeom prst="rect">
            <a:avLst/>
          </a:prstGeom>
          <a:noFill/>
          <a:ln>
            <a:noFill/>
            <a:prstDash val="dash"/>
          </a:ln>
        </p:spPr>
        <p:txBody>
          <a:bodyPr wrap="square" rtlCol="0">
            <a:spAutoFit/>
          </a:bodyPr>
          <a:lstStyle/>
          <a:p>
            <a:r>
              <a:rPr lang="en-US" sz="1200" dirty="0">
                <a:latin typeface="Futura-Condensed-Normal" pitchFamily="2" charset="0"/>
                <a:cs typeface="Futura Condensed"/>
              </a:rPr>
              <a:t>PROJECT PITCH			   </a:t>
            </a:r>
            <a:r>
              <a:rPr lang="en-US" sz="1200" dirty="0" smtClean="0">
                <a:latin typeface="Futura-Condensed-Normal" pitchFamily="2" charset="0"/>
                <a:cs typeface="Futura Condensed"/>
              </a:rPr>
              <a:t>114</a:t>
            </a:r>
            <a:endParaRPr lang="en-US" sz="1200" dirty="0">
              <a:latin typeface="Futura-Condensed-Normal" pitchFamily="2" charset="0"/>
              <a:cs typeface="Futura Condensed"/>
            </a:endParaRPr>
          </a:p>
          <a:p>
            <a:r>
              <a:rPr lang="en-US" sz="1200" dirty="0">
                <a:latin typeface="Futura-Condensed-Normal" pitchFamily="2" charset="0"/>
                <a:cs typeface="Futura Condensed"/>
              </a:rPr>
              <a:t>PROJECT </a:t>
            </a:r>
            <a:r>
              <a:rPr lang="en-US" sz="1200" dirty="0" smtClean="0">
                <a:latin typeface="Futura-Condensed-Normal" pitchFamily="2" charset="0"/>
                <a:cs typeface="Futura Condensed"/>
              </a:rPr>
              <a:t>PLANNING      </a:t>
            </a:r>
            <a:r>
              <a:rPr lang="en-US" sz="1200" dirty="0">
                <a:latin typeface="Futura-Condensed-Normal" pitchFamily="2" charset="0"/>
                <a:cs typeface="Futura Condensed"/>
              </a:rPr>
              <a:t>	     	   </a:t>
            </a:r>
            <a:r>
              <a:rPr lang="en-US" sz="1200" dirty="0" smtClean="0">
                <a:latin typeface="Futura-Condensed-Normal" pitchFamily="2" charset="0"/>
                <a:cs typeface="Futura Condensed"/>
              </a:rPr>
              <a:t>116</a:t>
            </a:r>
            <a:endParaRPr lang="en-US" sz="1200" dirty="0">
              <a:latin typeface="Futura-Condensed-Normal" pitchFamily="2" charset="0"/>
              <a:cs typeface="Futura Condensed"/>
            </a:endParaRPr>
          </a:p>
          <a:p>
            <a:r>
              <a:rPr lang="en-US" sz="1200" dirty="0">
                <a:latin typeface="Futura-Condensed-Normal" pitchFamily="2" charset="0"/>
                <a:cs typeface="Futura Condensed"/>
              </a:rPr>
              <a:t>DESIGN SPRINT			   </a:t>
            </a:r>
            <a:r>
              <a:rPr lang="en-US" sz="1200" dirty="0" smtClean="0">
                <a:latin typeface="Futura-Condensed-Normal" pitchFamily="2" charset="0"/>
                <a:cs typeface="Futura Condensed"/>
              </a:rPr>
              <a:t>120</a:t>
            </a:r>
            <a:endParaRPr lang="en-US" sz="1200" dirty="0">
              <a:latin typeface="Futura-Condensed-Normal" pitchFamily="2" charset="0"/>
              <a:cs typeface="Futura Condensed"/>
            </a:endParaRPr>
          </a:p>
          <a:p>
            <a:r>
              <a:rPr lang="en-US" sz="1200" dirty="0">
                <a:latin typeface="Futura-Condensed-Normal" pitchFamily="2" charset="0"/>
                <a:cs typeface="Futura Condensed"/>
              </a:rPr>
              <a:t>PROJECT </a:t>
            </a:r>
            <a:r>
              <a:rPr lang="en-US" sz="1200" dirty="0" smtClean="0">
                <a:latin typeface="Futura-Condensed-Normal" pitchFamily="2" charset="0"/>
                <a:cs typeface="Futura Condensed"/>
              </a:rPr>
              <a:t>FEEDBACK</a:t>
            </a:r>
            <a:r>
              <a:rPr lang="en-US" sz="1200" dirty="0">
                <a:latin typeface="Futura-Condensed-Normal" pitchFamily="2" charset="0"/>
                <a:cs typeface="Futura Condensed"/>
              </a:rPr>
              <a:t>	      	   </a:t>
            </a:r>
            <a:r>
              <a:rPr lang="en-US" sz="1200" dirty="0" smtClean="0">
                <a:latin typeface="Futura-Condensed-Normal" pitchFamily="2" charset="0"/>
                <a:cs typeface="Futura Condensed"/>
              </a:rPr>
              <a:t>122</a:t>
            </a:r>
            <a:endParaRPr lang="en-US" sz="1200" dirty="0">
              <a:latin typeface="Futura-Condensed-Normal" pitchFamily="2" charset="0"/>
              <a:cs typeface="Futura Condensed"/>
            </a:endParaRPr>
          </a:p>
          <a:p>
            <a:r>
              <a:rPr lang="en-US" sz="1200" dirty="0">
                <a:latin typeface="Futura-Condensed-Normal" pitchFamily="2" charset="0"/>
                <a:cs typeface="Futura Condensed"/>
              </a:rPr>
              <a:t>PROJECT CHECK-IN		     	   </a:t>
            </a:r>
            <a:r>
              <a:rPr lang="en-US" sz="1200" dirty="0" smtClean="0">
                <a:latin typeface="Futura-Condensed-Normal" pitchFamily="2" charset="0"/>
                <a:cs typeface="Futura Condensed"/>
              </a:rPr>
              <a:t>124</a:t>
            </a:r>
            <a:endParaRPr lang="en-US" sz="1200" dirty="0">
              <a:latin typeface="Futura-Condensed-Normal" pitchFamily="2" charset="0"/>
              <a:cs typeface="Futura Condensed"/>
            </a:endParaRPr>
          </a:p>
          <a:p>
            <a:r>
              <a:rPr lang="en-US" sz="1200" dirty="0">
                <a:latin typeface="Futura-Condensed-Normal" pitchFamily="2" charset="0"/>
                <a:cs typeface="Futura Condensed"/>
              </a:rPr>
              <a:t>UNFOCUS GROUP		     	   </a:t>
            </a:r>
            <a:r>
              <a:rPr lang="en-US" sz="1200" dirty="0" smtClean="0">
                <a:latin typeface="Futura-Condensed-Normal" pitchFamily="2" charset="0"/>
                <a:cs typeface="Futura Condensed"/>
              </a:rPr>
              <a:t>126</a:t>
            </a:r>
            <a:endParaRPr lang="en-US" sz="1200" dirty="0">
              <a:latin typeface="Futura-Condensed-Normal" pitchFamily="2" charset="0"/>
              <a:cs typeface="Futura Condensed"/>
            </a:endParaRPr>
          </a:p>
          <a:p>
            <a:r>
              <a:rPr lang="en-US" sz="1200" dirty="0">
                <a:latin typeface="Futura-Condensed-Normal" pitchFamily="2" charset="0"/>
                <a:cs typeface="Futura Condensed"/>
              </a:rPr>
              <a:t>SHOWCASE PREP 			   </a:t>
            </a:r>
            <a:r>
              <a:rPr lang="en-US" sz="1200" dirty="0" smtClean="0">
                <a:latin typeface="Futura-Condensed-Normal" pitchFamily="2" charset="0"/>
                <a:cs typeface="Futura Condensed"/>
              </a:rPr>
              <a:t>128</a:t>
            </a:r>
            <a:endParaRPr lang="en-US" sz="1200" dirty="0">
              <a:latin typeface="Futura-Condensed-Normal" pitchFamily="2" charset="0"/>
              <a:cs typeface="Futura Condensed"/>
            </a:endParaRPr>
          </a:p>
          <a:p>
            <a:r>
              <a:rPr lang="en-US" sz="1200" dirty="0">
                <a:latin typeface="Futura-Condensed-Normal" pitchFamily="2" charset="0"/>
                <a:cs typeface="Futura Condensed"/>
              </a:rPr>
              <a:t>SHOWCASE 			   </a:t>
            </a:r>
            <a:r>
              <a:rPr lang="en-US" sz="1200" dirty="0" smtClean="0">
                <a:latin typeface="Futura-Condensed-Normal" pitchFamily="2" charset="0"/>
                <a:cs typeface="Futura Condensed"/>
              </a:rPr>
              <a:t>130</a:t>
            </a:r>
            <a:endParaRPr lang="en-US" sz="1200" dirty="0">
              <a:latin typeface="Futura-Condensed-Normal" pitchFamily="2" charset="0"/>
              <a:cs typeface="Futura Condensed"/>
            </a:endParaRPr>
          </a:p>
        </p:txBody>
      </p:sp>
      <p:grpSp>
        <p:nvGrpSpPr>
          <p:cNvPr id="59" name="Group 58"/>
          <p:cNvGrpSpPr/>
          <p:nvPr/>
        </p:nvGrpSpPr>
        <p:grpSpPr>
          <a:xfrm>
            <a:off x="-1" y="7559351"/>
            <a:ext cx="7772401" cy="666231"/>
            <a:chOff x="-1" y="7378700"/>
            <a:chExt cx="7772401" cy="666231"/>
          </a:xfrm>
        </p:grpSpPr>
        <p:sp>
          <p:nvSpPr>
            <p:cNvPr id="61" name="Rectangle 60"/>
            <p:cNvSpPr/>
            <p:nvPr/>
          </p:nvSpPr>
          <p:spPr>
            <a:xfrm>
              <a:off x="-1" y="7406951"/>
              <a:ext cx="7772401" cy="479582"/>
            </a:xfrm>
            <a:prstGeom prst="rect">
              <a:avLst/>
            </a:prstGeom>
            <a:solidFill>
              <a:srgbClr val="EA6A09"/>
            </a:solidFill>
            <a:ln>
              <a:solidFill>
                <a:srgbClr val="EA6A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2" name="Diamond 61"/>
            <p:cNvSpPr/>
            <p:nvPr/>
          </p:nvSpPr>
          <p:spPr>
            <a:xfrm>
              <a:off x="2108219" y="7648251"/>
              <a:ext cx="381000" cy="381000"/>
            </a:xfrm>
            <a:prstGeom prst="diamond">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3" name="Diamond 62"/>
            <p:cNvSpPr/>
            <p:nvPr/>
          </p:nvSpPr>
          <p:spPr>
            <a:xfrm>
              <a:off x="5681688" y="7663931"/>
              <a:ext cx="384162" cy="381000"/>
            </a:xfrm>
            <a:prstGeom prst="diamond">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4" name="TextBox 63"/>
            <p:cNvSpPr txBox="1"/>
            <p:nvPr/>
          </p:nvSpPr>
          <p:spPr>
            <a:xfrm>
              <a:off x="4279937" y="7378700"/>
              <a:ext cx="3187664"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WHAT’S INCLUDED</a:t>
              </a:r>
              <a:endParaRPr lang="en-US" sz="2800" dirty="0">
                <a:solidFill>
                  <a:schemeClr val="bg1"/>
                </a:solidFill>
                <a:latin typeface="Futura-Condensed-Normal" pitchFamily="2" charset="0"/>
                <a:cs typeface="Futura Condensed"/>
              </a:endParaRPr>
            </a:p>
          </p:txBody>
        </p:sp>
        <p:sp>
          <p:nvSpPr>
            <p:cNvPr id="65" name="TextBox 64"/>
            <p:cNvSpPr txBox="1"/>
            <p:nvPr/>
          </p:nvSpPr>
          <p:spPr>
            <a:xfrm>
              <a:off x="317500" y="7378700"/>
              <a:ext cx="3962438"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YOU ARE HERE</a:t>
              </a:r>
              <a:endParaRPr lang="en-US" sz="28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4174204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981046" y="1196178"/>
            <a:ext cx="5145917" cy="276999"/>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Use the prompts below to start thinking about the elements needed to develop your project.</a:t>
            </a:r>
          </a:p>
        </p:txBody>
      </p:sp>
      <p:grpSp>
        <p:nvGrpSpPr>
          <p:cNvPr id="4" name="Group 3"/>
          <p:cNvGrpSpPr/>
          <p:nvPr/>
        </p:nvGrpSpPr>
        <p:grpSpPr>
          <a:xfrm>
            <a:off x="448328" y="2740914"/>
            <a:ext cx="3147972" cy="1860338"/>
            <a:chOff x="448328" y="3027978"/>
            <a:chExt cx="3147972" cy="1860338"/>
          </a:xfrm>
        </p:grpSpPr>
        <p:sp>
          <p:nvSpPr>
            <p:cNvPr id="33" name="TextBox 32"/>
            <p:cNvSpPr txBox="1"/>
            <p:nvPr/>
          </p:nvSpPr>
          <p:spPr>
            <a:xfrm flipH="1">
              <a:off x="448328" y="3027978"/>
              <a:ext cx="3147972" cy="261610"/>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Describe the project you want to create.</a:t>
              </a:r>
              <a:endParaRPr lang="en-US" sz="1100" dirty="0">
                <a:solidFill>
                  <a:srgbClr val="000000"/>
                </a:solidFill>
                <a:latin typeface="Futura-Condensed-Normal" pitchFamily="2" charset="0"/>
                <a:cs typeface="Futura Condensed"/>
              </a:endParaRPr>
            </a:p>
          </p:txBody>
        </p:sp>
        <p:sp>
          <p:nvSpPr>
            <p:cNvPr id="38" name="TextBox 37"/>
            <p:cNvSpPr txBox="1"/>
            <p:nvPr/>
          </p:nvSpPr>
          <p:spPr>
            <a:xfrm flipH="1">
              <a:off x="448328" y="4626706"/>
              <a:ext cx="3147972" cy="261610"/>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List the steps needed in order to create your project.</a:t>
              </a:r>
              <a:endParaRPr lang="en-US" sz="1100" dirty="0">
                <a:solidFill>
                  <a:srgbClr val="000000"/>
                </a:solidFill>
                <a:latin typeface="Futura-Condensed-Normal" pitchFamily="2" charset="0"/>
                <a:cs typeface="Futura Condensed"/>
              </a:endParaRPr>
            </a:p>
          </p:txBody>
        </p:sp>
      </p:grpSp>
      <p:sp>
        <p:nvSpPr>
          <p:cNvPr id="65" name="Rectangle 64"/>
          <p:cNvSpPr/>
          <p:nvPr/>
        </p:nvSpPr>
        <p:spPr>
          <a:xfrm>
            <a:off x="540105" y="6566470"/>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66" name="Rectangle 65"/>
          <p:cNvSpPr/>
          <p:nvPr/>
        </p:nvSpPr>
        <p:spPr>
          <a:xfrm>
            <a:off x="3835461" y="6566470"/>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nvGrpSpPr>
          <p:cNvPr id="69" name="Group 68"/>
          <p:cNvGrpSpPr/>
          <p:nvPr/>
        </p:nvGrpSpPr>
        <p:grpSpPr>
          <a:xfrm>
            <a:off x="540104" y="6575093"/>
            <a:ext cx="6343199" cy="430887"/>
            <a:chOff x="549582" y="2758606"/>
            <a:chExt cx="6343199" cy="430887"/>
          </a:xfrm>
        </p:grpSpPr>
        <p:sp>
          <p:nvSpPr>
            <p:cNvPr id="78" name="TextBox 77"/>
            <p:cNvSpPr txBox="1"/>
            <p:nvPr/>
          </p:nvSpPr>
          <p:spPr>
            <a:xfrm flipH="1">
              <a:off x="549582" y="2758606"/>
              <a:ext cx="3047841" cy="430887"/>
            </a:xfrm>
            <a:prstGeom prst="rect">
              <a:avLst/>
            </a:prstGeom>
            <a:noFill/>
          </p:spPr>
          <p:txBody>
            <a:bodyPr wrap="square" rtlCol="0">
              <a:spAutoFit/>
            </a:bodyPr>
            <a:lstStyle/>
            <a:p>
              <a:pPr algn="just"/>
              <a:r>
                <a:rPr lang="en-US" sz="1100" dirty="0">
                  <a:solidFill>
                    <a:srgbClr val="000000"/>
                  </a:solidFill>
                  <a:latin typeface="Futura-Condensed-Normal" pitchFamily="2" charset="0"/>
                  <a:cs typeface="Futura Condensed"/>
                </a:rPr>
                <a:t>What resources (e.g</a:t>
              </a:r>
              <a:r>
                <a:rPr lang="en-US" sz="1100" dirty="0" smtClean="0">
                  <a:solidFill>
                    <a:srgbClr val="000000"/>
                  </a:solidFill>
                  <a:latin typeface="Futura-Condensed-Normal" pitchFamily="2" charset="0"/>
                  <a:cs typeface="Futura Condensed"/>
                </a:rPr>
                <a:t>., </a:t>
              </a:r>
              <a:r>
                <a:rPr lang="en-US" sz="1100" dirty="0">
                  <a:solidFill>
                    <a:srgbClr val="000000"/>
                  </a:solidFill>
                  <a:latin typeface="Futura-Condensed-Normal" pitchFamily="2" charset="0"/>
                  <a:cs typeface="Futura Condensed"/>
                </a:rPr>
                <a:t>people, sample projects) do you already have?</a:t>
              </a:r>
            </a:p>
          </p:txBody>
        </p:sp>
        <p:sp>
          <p:nvSpPr>
            <p:cNvPr id="79" name="TextBox 78"/>
            <p:cNvSpPr txBox="1"/>
            <p:nvPr/>
          </p:nvSpPr>
          <p:spPr>
            <a:xfrm flipH="1">
              <a:off x="3844939" y="2758606"/>
              <a:ext cx="3047842" cy="430887"/>
            </a:xfrm>
            <a:prstGeom prst="rect">
              <a:avLst/>
            </a:prstGeom>
            <a:noFill/>
          </p:spPr>
          <p:txBody>
            <a:bodyPr wrap="square" rtlCol="0">
              <a:spAutoFit/>
            </a:bodyPr>
            <a:lstStyle/>
            <a:p>
              <a:pPr algn="just"/>
              <a:r>
                <a:rPr lang="en-US" sz="1100" dirty="0">
                  <a:solidFill>
                    <a:srgbClr val="000000"/>
                  </a:solidFill>
                  <a:latin typeface="Futura-Condensed-Normal" pitchFamily="2" charset="0"/>
                  <a:cs typeface="Futura Condensed"/>
                </a:rPr>
                <a:t>What resources (e.g</a:t>
              </a:r>
              <a:r>
                <a:rPr lang="en-US" sz="1100" dirty="0" smtClean="0">
                  <a:solidFill>
                    <a:srgbClr val="000000"/>
                  </a:solidFill>
                  <a:latin typeface="Futura-Condensed-Normal" pitchFamily="2" charset="0"/>
                  <a:cs typeface="Futura Condensed"/>
                </a:rPr>
                <a:t>., </a:t>
              </a:r>
              <a:r>
                <a:rPr lang="en-US" sz="1100" dirty="0">
                  <a:solidFill>
                    <a:srgbClr val="000000"/>
                  </a:solidFill>
                  <a:latin typeface="Futura-Condensed-Normal" pitchFamily="2" charset="0"/>
                  <a:cs typeface="Futura Condensed"/>
                </a:rPr>
                <a:t>people, sample projects) might you need to develop your project?</a:t>
              </a:r>
            </a:p>
          </p:txBody>
        </p:sp>
      </p:grpSp>
      <p:sp>
        <p:nvSpPr>
          <p:cNvPr id="29" name="TextBox 28"/>
          <p:cNvSpPr txBox="1"/>
          <p:nvPr/>
        </p:nvSpPr>
        <p:spPr>
          <a:xfrm>
            <a:off x="2073504" y="804323"/>
            <a:ext cx="4986033" cy="353943"/>
          </a:xfrm>
          <a:prstGeom prst="rect">
            <a:avLst/>
          </a:prstGeom>
          <a:noFill/>
          <a:ln w="6350" cmpd="sng">
            <a:solidFill>
              <a:schemeClr val="tx1"/>
            </a:solidFill>
            <a:prstDash val="dash"/>
          </a:ln>
        </p:spPr>
        <p:txBody>
          <a:bodyPr wrap="square" tIns="91440" bIns="91440" rtlCol="0" anchor="ctr" anchorCtr="0">
            <a:spAutoFit/>
          </a:bodyPr>
          <a:lstStyle/>
          <a:p>
            <a:r>
              <a:rPr lang="en-US" sz="1100" dirty="0">
                <a:latin typeface="Futura-Condensed-Normal" pitchFamily="2" charset="0"/>
                <a:cs typeface="Futura Condensed"/>
              </a:rPr>
              <a:t>PROJECT </a:t>
            </a:r>
            <a:r>
              <a:rPr lang="en-US" sz="1100" dirty="0" smtClean="0">
                <a:latin typeface="Futura-Condensed-Normal" pitchFamily="2" charset="0"/>
                <a:cs typeface="Futura Condensed"/>
              </a:rPr>
              <a:t>PLANS BY: _________________________________________________</a:t>
            </a:r>
            <a:endParaRPr lang="en-US" sz="1100" dirty="0">
              <a:latin typeface="Futura-Condensed-Normal" pitchFamily="2" charset="0"/>
              <a:cs typeface="Futura Condensed"/>
            </a:endParaRPr>
          </a:p>
        </p:txBody>
      </p:sp>
      <p:sp>
        <p:nvSpPr>
          <p:cNvPr id="24" name="TextBox 23"/>
          <p:cNvSpPr txBox="1"/>
          <p:nvPr/>
        </p:nvSpPr>
        <p:spPr>
          <a:xfrm>
            <a:off x="457200"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PROJECT</a:t>
            </a:r>
            <a:br>
              <a:rPr lang="en-US" sz="3400" dirty="0" smtClean="0">
                <a:latin typeface="Futura-Condensed-Normal" pitchFamily="2" charset="0"/>
                <a:cs typeface="Futura Condensed"/>
              </a:rPr>
            </a:br>
            <a:r>
              <a:rPr lang="en-US" sz="3400" dirty="0" smtClean="0">
                <a:latin typeface="Futura-Condensed-Normal" pitchFamily="2" charset="0"/>
                <a:cs typeface="Futura Condensed"/>
              </a:rPr>
              <a:t>PLANNING</a:t>
            </a:r>
          </a:p>
        </p:txBody>
      </p:sp>
      <p:grpSp>
        <p:nvGrpSpPr>
          <p:cNvPr id="5" name="Group 4"/>
          <p:cNvGrpSpPr/>
          <p:nvPr/>
        </p:nvGrpSpPr>
        <p:grpSpPr>
          <a:xfrm>
            <a:off x="176378" y="2128868"/>
            <a:ext cx="7596022" cy="479582"/>
            <a:chOff x="176378" y="2128868"/>
            <a:chExt cx="7596022" cy="479582"/>
          </a:xfrm>
        </p:grpSpPr>
        <p:sp>
          <p:nvSpPr>
            <p:cNvPr id="25" name="Rectangle 13"/>
            <p:cNvSpPr/>
            <p:nvPr/>
          </p:nvSpPr>
          <p:spPr>
            <a:xfrm flipH="1">
              <a:off x="176378" y="2128868"/>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26" name="TextBox 25"/>
            <p:cNvSpPr txBox="1"/>
            <p:nvPr/>
          </p:nvSpPr>
          <p:spPr>
            <a:xfrm flipH="1">
              <a:off x="452118" y="2128868"/>
              <a:ext cx="2110950"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MY PROJECT</a:t>
              </a:r>
              <a:endParaRPr lang="en-US" sz="2400" dirty="0">
                <a:solidFill>
                  <a:schemeClr val="bg1"/>
                </a:solidFill>
                <a:latin typeface="Futura-Condensed-Normal" pitchFamily="2" charset="0"/>
                <a:cs typeface="Futura Condensed"/>
              </a:endParaRPr>
            </a:p>
          </p:txBody>
        </p:sp>
      </p:grpSp>
      <p:grpSp>
        <p:nvGrpSpPr>
          <p:cNvPr id="3" name="Group 2"/>
          <p:cNvGrpSpPr/>
          <p:nvPr/>
        </p:nvGrpSpPr>
        <p:grpSpPr>
          <a:xfrm>
            <a:off x="176378" y="5920452"/>
            <a:ext cx="7596022" cy="479582"/>
            <a:chOff x="176378" y="5920452"/>
            <a:chExt cx="7596022" cy="479582"/>
          </a:xfrm>
        </p:grpSpPr>
        <p:sp>
          <p:nvSpPr>
            <p:cNvPr id="37" name="Rectangle 13"/>
            <p:cNvSpPr/>
            <p:nvPr/>
          </p:nvSpPr>
          <p:spPr>
            <a:xfrm flipH="1">
              <a:off x="176378" y="5920452"/>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39" name="TextBox 38"/>
            <p:cNvSpPr txBox="1"/>
            <p:nvPr/>
          </p:nvSpPr>
          <p:spPr>
            <a:xfrm flipH="1">
              <a:off x="452118" y="5920452"/>
              <a:ext cx="2110950"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MY RESOURCES</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013926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90067" y="2760939"/>
            <a:ext cx="6436896" cy="6447963"/>
            <a:chOff x="472937" y="2552139"/>
            <a:chExt cx="6436896" cy="6447963"/>
          </a:xfrm>
        </p:grpSpPr>
        <p:grpSp>
          <p:nvGrpSpPr>
            <p:cNvPr id="14" name="Group 13"/>
            <p:cNvGrpSpPr/>
            <p:nvPr/>
          </p:nvGrpSpPr>
          <p:grpSpPr>
            <a:xfrm>
              <a:off x="472938" y="2552139"/>
              <a:ext cx="6436895" cy="2705251"/>
              <a:chOff x="472938" y="2826094"/>
              <a:chExt cx="6436895" cy="2705251"/>
            </a:xfrm>
          </p:grpSpPr>
          <p:pic>
            <p:nvPicPr>
              <p:cNvPr id="3" name="Picture 2" descr="Screen Shot 2014-06-18 at 7.17.11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49583" y="2826094"/>
                <a:ext cx="3078717" cy="2481735"/>
              </a:xfrm>
              <a:prstGeom prst="rect">
                <a:avLst/>
              </a:prstGeom>
            </p:spPr>
          </p:pic>
          <p:grpSp>
            <p:nvGrpSpPr>
              <p:cNvPr id="11" name="Group 10"/>
              <p:cNvGrpSpPr/>
              <p:nvPr/>
            </p:nvGrpSpPr>
            <p:grpSpPr>
              <a:xfrm>
                <a:off x="472938" y="5269735"/>
                <a:ext cx="6334193" cy="261610"/>
                <a:chOff x="472938" y="5269735"/>
                <a:chExt cx="6334193" cy="261610"/>
              </a:xfrm>
            </p:grpSpPr>
            <p:sp>
              <p:nvSpPr>
                <p:cNvPr id="33" name="TextBox 32"/>
                <p:cNvSpPr txBox="1"/>
                <p:nvPr/>
              </p:nvSpPr>
              <p:spPr>
                <a:xfrm flipH="1">
                  <a:off x="472938" y="5269735"/>
                  <a:ext cx="3038837" cy="261610"/>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What’s happening? What are the important elements? </a:t>
                  </a:r>
                  <a:endParaRPr lang="en-US" sz="1100" dirty="0">
                    <a:solidFill>
                      <a:srgbClr val="000000"/>
                    </a:solidFill>
                    <a:latin typeface="Futura-Condensed-Normal" pitchFamily="2" charset="0"/>
                    <a:cs typeface="Futura Condensed"/>
                  </a:endParaRPr>
                </a:p>
              </p:txBody>
            </p:sp>
            <p:sp>
              <p:nvSpPr>
                <p:cNvPr id="32" name="TextBox 31"/>
                <p:cNvSpPr txBox="1"/>
                <p:nvPr/>
              </p:nvSpPr>
              <p:spPr>
                <a:xfrm flipH="1">
                  <a:off x="3768293" y="5269735"/>
                  <a:ext cx="3038838" cy="261610"/>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What’s happening? What are the important elements?</a:t>
                  </a:r>
                  <a:endParaRPr lang="en-US" sz="1100" dirty="0">
                    <a:solidFill>
                      <a:srgbClr val="000000"/>
                    </a:solidFill>
                    <a:latin typeface="Futura-Condensed-Normal" pitchFamily="2" charset="0"/>
                    <a:cs typeface="Futura Condensed"/>
                  </a:endParaRPr>
                </a:p>
              </p:txBody>
            </p:sp>
          </p:grpSp>
          <p:pic>
            <p:nvPicPr>
              <p:cNvPr id="34" name="Picture 33" descr="Screen Shot 2014-06-18 at 7.17.11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31116" y="2826094"/>
                <a:ext cx="3078717" cy="2481735"/>
              </a:xfrm>
              <a:prstGeom prst="rect">
                <a:avLst/>
              </a:prstGeom>
            </p:spPr>
          </p:pic>
        </p:grpSp>
        <p:grpSp>
          <p:nvGrpSpPr>
            <p:cNvPr id="49" name="Group 48"/>
            <p:cNvGrpSpPr/>
            <p:nvPr/>
          </p:nvGrpSpPr>
          <p:grpSpPr>
            <a:xfrm>
              <a:off x="472937" y="6294851"/>
              <a:ext cx="6436896" cy="2705251"/>
              <a:chOff x="472937" y="2826094"/>
              <a:chExt cx="6436896" cy="2705251"/>
            </a:xfrm>
          </p:grpSpPr>
          <p:pic>
            <p:nvPicPr>
              <p:cNvPr id="50" name="Picture 49" descr="Screen Shot 2014-06-18 at 7.17.11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49583" y="2826094"/>
                <a:ext cx="3078717" cy="2481735"/>
              </a:xfrm>
              <a:prstGeom prst="rect">
                <a:avLst/>
              </a:prstGeom>
            </p:spPr>
          </p:pic>
          <p:grpSp>
            <p:nvGrpSpPr>
              <p:cNvPr id="51" name="Group 50"/>
              <p:cNvGrpSpPr/>
              <p:nvPr/>
            </p:nvGrpSpPr>
            <p:grpSpPr>
              <a:xfrm>
                <a:off x="472937" y="5269735"/>
                <a:ext cx="6334194" cy="261610"/>
                <a:chOff x="472937" y="5269735"/>
                <a:chExt cx="6334194" cy="261610"/>
              </a:xfrm>
            </p:grpSpPr>
            <p:sp>
              <p:nvSpPr>
                <p:cNvPr id="58" name="TextBox 57"/>
                <p:cNvSpPr txBox="1"/>
                <p:nvPr/>
              </p:nvSpPr>
              <p:spPr>
                <a:xfrm flipH="1">
                  <a:off x="472937" y="5269735"/>
                  <a:ext cx="3038838" cy="261610"/>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What’s happening? What are the important elements?</a:t>
                  </a:r>
                  <a:endParaRPr lang="en-US" sz="1100" dirty="0">
                    <a:solidFill>
                      <a:srgbClr val="000000"/>
                    </a:solidFill>
                    <a:latin typeface="Futura-Condensed-Normal" pitchFamily="2" charset="0"/>
                    <a:cs typeface="Futura Condensed"/>
                  </a:endParaRPr>
                </a:p>
              </p:txBody>
            </p:sp>
            <p:sp>
              <p:nvSpPr>
                <p:cNvPr id="56" name="TextBox 55"/>
                <p:cNvSpPr txBox="1"/>
                <p:nvPr/>
              </p:nvSpPr>
              <p:spPr>
                <a:xfrm flipH="1">
                  <a:off x="3768293" y="5269735"/>
                  <a:ext cx="3038838" cy="261610"/>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What’s happening? What are the important elements?</a:t>
                  </a:r>
                  <a:endParaRPr lang="en-US" sz="1100" dirty="0">
                    <a:solidFill>
                      <a:srgbClr val="000000"/>
                    </a:solidFill>
                    <a:latin typeface="Futura-Condensed-Normal" pitchFamily="2" charset="0"/>
                    <a:cs typeface="Futura Condensed"/>
                  </a:endParaRPr>
                </a:p>
              </p:txBody>
            </p:sp>
          </p:grpSp>
          <p:pic>
            <p:nvPicPr>
              <p:cNvPr id="52" name="Picture 51" descr="Screen Shot 2014-06-18 at 7.17.11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31116" y="2826094"/>
                <a:ext cx="3078717" cy="2481735"/>
              </a:xfrm>
              <a:prstGeom prst="rect">
                <a:avLst/>
              </a:prstGeom>
            </p:spPr>
          </p:pic>
        </p:grpSp>
      </p:grpSp>
      <p:grpSp>
        <p:nvGrpSpPr>
          <p:cNvPr id="74" name="Group 73"/>
          <p:cNvGrpSpPr/>
          <p:nvPr/>
        </p:nvGrpSpPr>
        <p:grpSpPr>
          <a:xfrm>
            <a:off x="1981046" y="804323"/>
            <a:ext cx="5145917" cy="668854"/>
            <a:chOff x="1981046" y="804323"/>
            <a:chExt cx="5145917" cy="668854"/>
          </a:xfrm>
        </p:grpSpPr>
        <p:sp>
          <p:nvSpPr>
            <p:cNvPr id="75" name="TextBox 74"/>
            <p:cNvSpPr txBox="1"/>
            <p:nvPr/>
          </p:nvSpPr>
          <p:spPr>
            <a:xfrm>
              <a:off x="2073504" y="804323"/>
              <a:ext cx="4986033" cy="353943"/>
            </a:xfrm>
            <a:prstGeom prst="rect">
              <a:avLst/>
            </a:prstGeom>
            <a:noFill/>
            <a:ln w="6350" cmpd="sng">
              <a:solidFill>
                <a:schemeClr val="tx1"/>
              </a:solidFill>
              <a:prstDash val="dash"/>
            </a:ln>
          </p:spPr>
          <p:txBody>
            <a:bodyPr wrap="square" tIns="91440" bIns="91440" rtlCol="0" anchor="ctr" anchorCtr="0">
              <a:spAutoFit/>
            </a:bodyPr>
            <a:lstStyle/>
            <a:p>
              <a:r>
                <a:rPr lang="en-US" sz="1100" dirty="0">
                  <a:latin typeface="Futura-Condensed-Normal" pitchFamily="2" charset="0"/>
                  <a:cs typeface="Futura Condensed"/>
                </a:rPr>
                <a:t>PROJECT </a:t>
              </a:r>
              <a:r>
                <a:rPr lang="en-US" sz="1100" dirty="0" smtClean="0">
                  <a:latin typeface="Futura-Condensed-Normal" pitchFamily="2" charset="0"/>
                  <a:cs typeface="Futura Condensed"/>
                </a:rPr>
                <a:t>SKETCHES BY: _______________________________________________</a:t>
              </a:r>
              <a:endParaRPr lang="en-US" sz="1100" dirty="0">
                <a:latin typeface="Futura-Condensed-Normal" pitchFamily="2" charset="0"/>
                <a:cs typeface="Futura Condensed"/>
              </a:endParaRPr>
            </a:p>
          </p:txBody>
        </p:sp>
        <p:sp>
          <p:nvSpPr>
            <p:cNvPr id="76" name="TextBox 75"/>
            <p:cNvSpPr txBox="1"/>
            <p:nvPr/>
          </p:nvSpPr>
          <p:spPr>
            <a:xfrm>
              <a:off x="1981046" y="1196178"/>
              <a:ext cx="5145917" cy="276999"/>
            </a:xfrm>
            <a:prstGeom prst="rect">
              <a:avLst/>
            </a:prstGeom>
            <a:noFill/>
            <a:ln>
              <a:noFill/>
            </a:ln>
          </p:spPr>
          <p:txBody>
            <a:bodyPr wrap="square" rtlCol="0">
              <a:spAutoFit/>
            </a:bodyPr>
            <a:lstStyle/>
            <a:p>
              <a:r>
                <a:rPr lang="en-US" sz="1200" dirty="0" smtClean="0">
                  <a:latin typeface="Futura-Condensed-Normal" pitchFamily="2" charset="0"/>
                  <a:cs typeface="Futura Condensed"/>
                </a:rPr>
                <a:t>Use the space below to draw sketches of what your project will look like!</a:t>
              </a:r>
              <a:endParaRPr lang="en-US" sz="1200" dirty="0">
                <a:latin typeface="Futura-Condensed-Normal" pitchFamily="2" charset="0"/>
                <a:cs typeface="Futura Condensed"/>
              </a:endParaRPr>
            </a:p>
          </p:txBody>
        </p:sp>
      </p:grpSp>
      <p:sp>
        <p:nvSpPr>
          <p:cNvPr id="24" name="TextBox 23"/>
          <p:cNvSpPr txBox="1"/>
          <p:nvPr/>
        </p:nvSpPr>
        <p:spPr>
          <a:xfrm>
            <a:off x="457200"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PROJECT</a:t>
            </a:r>
            <a:br>
              <a:rPr lang="en-US" sz="3400" dirty="0" smtClean="0">
                <a:latin typeface="Futura-Condensed-Normal" pitchFamily="2" charset="0"/>
                <a:cs typeface="Futura Condensed"/>
              </a:rPr>
            </a:br>
            <a:r>
              <a:rPr lang="en-US" sz="3400" dirty="0" smtClean="0">
                <a:latin typeface="Futura-Condensed-Normal" pitchFamily="2" charset="0"/>
                <a:cs typeface="Futura Condensed"/>
              </a:rPr>
              <a:t>SKETCHES</a:t>
            </a:r>
          </a:p>
        </p:txBody>
      </p:sp>
      <p:grpSp>
        <p:nvGrpSpPr>
          <p:cNvPr id="4" name="Group 3"/>
          <p:cNvGrpSpPr/>
          <p:nvPr/>
        </p:nvGrpSpPr>
        <p:grpSpPr>
          <a:xfrm>
            <a:off x="-1" y="2128868"/>
            <a:ext cx="7582143" cy="479582"/>
            <a:chOff x="-1" y="2128868"/>
            <a:chExt cx="7582143" cy="479582"/>
          </a:xfrm>
        </p:grpSpPr>
        <p:sp>
          <p:nvSpPr>
            <p:cNvPr id="26"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27" name="TextBox 26"/>
            <p:cNvSpPr txBox="1"/>
            <p:nvPr/>
          </p:nvSpPr>
          <p:spPr>
            <a:xfrm>
              <a:off x="690067" y="2128868"/>
              <a:ext cx="6529076"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MY PROJECT SKETCHES</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756804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4558477"/>
            <a:chOff x="422410" y="2832776"/>
            <a:chExt cx="3324338" cy="4558477"/>
          </a:xfrm>
        </p:grpSpPr>
        <p:sp>
          <p:nvSpPr>
            <p:cNvPr id="14" name="TextBox 13"/>
            <p:cNvSpPr txBox="1"/>
            <p:nvPr/>
          </p:nvSpPr>
          <p:spPr>
            <a:xfrm>
              <a:off x="515544" y="3328603"/>
              <a:ext cx="3231204" cy="406265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Introduce students to the concept of a design sprint, which is a specified amount of time dedicated to working intensely on developing projects.</a:t>
              </a:r>
            </a:p>
            <a:p>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students </a:t>
              </a:r>
              <a:r>
                <a:rPr lang="en-US" sz="1200" dirty="0">
                  <a:latin typeface="Futura-Condensed-Normal" pitchFamily="2" charset="0"/>
                  <a:cs typeface="Futura Condensed"/>
                </a:rPr>
                <a:t>to </a:t>
              </a:r>
              <a:r>
                <a:rPr lang="en-US" sz="1200" dirty="0" smtClean="0">
                  <a:latin typeface="Futura-Condensed-Normal" pitchFamily="2" charset="0"/>
                  <a:cs typeface="Futura Condensed"/>
                </a:rPr>
                <a:t>write down goals for this session using the Project Check-In activity or by </a:t>
              </a:r>
              <a:r>
                <a:rPr lang="en-US" sz="1200" dirty="0">
                  <a:latin typeface="Futura-Condensed-Normal" pitchFamily="2" charset="0"/>
                  <a:cs typeface="Futura Condensed"/>
                </a:rPr>
                <a:t>responding to the reflection </a:t>
              </a:r>
              <a:r>
                <a:rPr lang="en-US" sz="1200" dirty="0" smtClean="0">
                  <a:latin typeface="Futura-Condensed-Normal" pitchFamily="2" charset="0"/>
                  <a:cs typeface="Futura Condensed"/>
                </a:rPr>
                <a:t>prompts in their </a:t>
              </a:r>
              <a:r>
                <a:rPr lang="en-US" sz="1200" dirty="0">
                  <a:latin typeface="Futura-Condensed-Normal" pitchFamily="2" charset="0"/>
                  <a:cs typeface="Futura Condensed"/>
                </a:rPr>
                <a:t>design teams or </a:t>
              </a:r>
              <a:r>
                <a:rPr lang="en-US" sz="1200" dirty="0" smtClean="0">
                  <a:latin typeface="Futura-Condensed-Normal" pitchFamily="2" charset="0"/>
                  <a:cs typeface="Futura Condensed"/>
                </a:rPr>
                <a:t>in </a:t>
              </a:r>
              <a:r>
                <a:rPr lang="en-US" sz="1200" dirty="0">
                  <a:latin typeface="Futura-Condensed-Normal" pitchFamily="2" charset="0"/>
                  <a:cs typeface="Futura Condensed"/>
                </a:rPr>
                <a:t>their design </a:t>
              </a:r>
              <a:r>
                <a:rPr lang="en-US" sz="1200" dirty="0" smtClean="0">
                  <a:latin typeface="Futura-Condensed-Normal" pitchFamily="2" charset="0"/>
                  <a:cs typeface="Futura Condensed"/>
                </a:rPr>
                <a:t>journals</a:t>
              </a:r>
              <a:r>
                <a:rPr lang="en-US" sz="1200" spc="-20" dirty="0" smtClean="0">
                  <a:latin typeface="Futura-Condensed-Normal" pitchFamily="2" charset="0"/>
                  <a:cs typeface="Futura Condensed"/>
                </a:rPr>
                <a:t>. Give students their completed Project Planning,</a:t>
              </a:r>
              <a:r>
                <a:rPr lang="en-US" sz="1200" spc="-20" dirty="0">
                  <a:latin typeface="Futura-Condensed-Normal" pitchFamily="2" charset="0"/>
                  <a:cs typeface="Futura Condensed"/>
                </a:rPr>
                <a:t> </a:t>
              </a:r>
              <a:r>
                <a:rPr lang="en-US" sz="1200" spc="-20" dirty="0" smtClean="0">
                  <a:latin typeface="Futura-Condensed-Normal" pitchFamily="2" charset="0"/>
                  <a:cs typeface="Futura Condensed"/>
                </a:rPr>
                <a:t>Project Feedback, and </a:t>
              </a:r>
              <a:r>
                <a:rPr lang="en-US" sz="1200" spc="-20" dirty="0" err="1" smtClean="0">
                  <a:latin typeface="Futura-Condensed-Normal" pitchFamily="2" charset="0"/>
                  <a:cs typeface="Futura Condensed"/>
                </a:rPr>
                <a:t>Unfocus</a:t>
              </a:r>
              <a:r>
                <a:rPr lang="en-US" sz="1200" spc="-20" dirty="0" smtClean="0">
                  <a:latin typeface="Futura-Condensed-Normal" pitchFamily="2" charset="0"/>
                  <a:cs typeface="Futura Condensed"/>
                </a:rPr>
                <a:t> Group  handouts to guide them in reflecting on original project </a:t>
              </a:r>
              <a:r>
                <a:rPr lang="en-US" sz="1200" spc="-20" dirty="0">
                  <a:latin typeface="Futura-Condensed-Normal" pitchFamily="2" charset="0"/>
                  <a:cs typeface="Futura Condensed"/>
                </a:rPr>
                <a:t>goals and </a:t>
              </a:r>
              <a:r>
                <a:rPr lang="en-US" sz="1200" spc="-20" dirty="0" smtClean="0">
                  <a:latin typeface="Futura-Condensed-Normal" pitchFamily="2" charset="0"/>
                  <a:cs typeface="Futura Condensed"/>
                </a:rPr>
                <a:t>to encourage them to make plans for refinement based on feedback.</a:t>
              </a:r>
              <a:endParaRPr lang="en-US" sz="1200" spc="-20" dirty="0">
                <a:latin typeface="Futura-Condensed-Normal" pitchFamily="2" charset="0"/>
                <a:cs typeface="Futura Condensed"/>
              </a:endParaRPr>
            </a:p>
            <a:p>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students self-directed </a:t>
              </a:r>
              <a:r>
                <a:rPr lang="en-US" sz="1200" dirty="0">
                  <a:latin typeface="Futura-Condensed-Normal" pitchFamily="2" charset="0"/>
                  <a:cs typeface="Futura Condensed"/>
                </a:rPr>
                <a:t>time to work on their </a:t>
              </a:r>
              <a:r>
                <a:rPr lang="en-US" sz="1200" dirty="0" smtClean="0">
                  <a:latin typeface="Futura-Condensed-Normal" pitchFamily="2" charset="0"/>
                  <a:cs typeface="Futura Condensed"/>
                </a:rPr>
                <a:t>projects.</a:t>
              </a:r>
              <a:r>
                <a:rPr lang="en-US" sz="1200" spc="-20" dirty="0">
                  <a:latin typeface="Futura-Condensed-Normal" pitchFamily="2" charset="0"/>
                  <a:cs typeface="Futura Condensed"/>
                </a:rPr>
                <a:t> Introduce and distribute additional support resources as needed</a:t>
              </a:r>
              <a:r>
                <a:rPr lang="en-US" sz="1200" dirty="0">
                  <a:latin typeface="Futura-Condensed-Normal" pitchFamily="2" charset="0"/>
                  <a:cs typeface="Futura Condensed"/>
                </a:rPr>
                <a:t>. </a:t>
              </a:r>
              <a:r>
                <a:rPr lang="en-US" sz="1200" dirty="0" smtClean="0">
                  <a:latin typeface="Futura-Condensed-Normal" pitchFamily="2" charset="0"/>
                  <a:cs typeface="Futura Condensed"/>
                </a:rPr>
                <a:t>In </a:t>
              </a:r>
              <a:r>
                <a:rPr lang="en-US" sz="1200" dirty="0">
                  <a:latin typeface="Futura-Condensed-Normal" pitchFamily="2" charset="0"/>
                  <a:cs typeface="Futura Condensed"/>
                </a:rPr>
                <a:t>addition to peer support, having a collection of readily-available support resources can help students continue to make progress. Sample projects on the Scratch website (http://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 can provide ideas, and additional resources can be found on the ScratchEd website (http:/</a:t>
              </a:r>
              <a:r>
                <a:rPr lang="en-US" sz="1200" dirty="0" smtClean="0">
                  <a:latin typeface="Futura-Condensed-Normal" pitchFamily="2" charset="0"/>
                  <a:cs typeface="Futura Condensed"/>
                </a:rPr>
                <a:t>/</a:t>
              </a:r>
              <a:r>
                <a:rPr lang="en-US" sz="1200" dirty="0" err="1" smtClean="0">
                  <a:latin typeface="Futura-Condensed-Normal" pitchFamily="2" charset="0"/>
                  <a:cs typeface="Futura Condensed"/>
                </a:rPr>
                <a:t>scratched.gse.harvard.edu</a:t>
              </a:r>
              <a:r>
                <a:rPr lang="en-US" sz="1200" dirty="0" smtClean="0">
                  <a:latin typeface="Futura-Condensed-Normal" pitchFamily="2" charset="0"/>
                  <a:cs typeface="Futura Condensed"/>
                </a:rPr>
                <a:t>)</a:t>
              </a:r>
              <a:r>
                <a:rPr lang="en-US" sz="1200" dirty="0">
                  <a:latin typeface="Futura-Condensed-Normal" pitchFamily="2" charset="0"/>
                  <a:cs typeface="Futura Condensed"/>
                </a:rPr>
                <a:t>.</a:t>
              </a:r>
            </a:p>
            <a:p>
              <a:pPr marL="171450" indent="-171450">
                <a:buFont typeface="Wingdings" charset="2"/>
                <a:buChar char="q"/>
              </a:pPr>
              <a:endParaRPr lang="en-US" sz="600" dirty="0" smtClean="0">
                <a:latin typeface="Futura-Condensed-Normal" pitchFamily="2" charset="0"/>
                <a:cs typeface="Futura Condensed"/>
              </a:endParaRPr>
            </a:p>
            <a:p>
              <a:pPr marL="171450" indent="-171450" algn="just">
                <a:buFont typeface="Wingdings" charset="2"/>
                <a:buChar char="q"/>
              </a:pPr>
              <a:r>
                <a:rPr lang="en-US" sz="1200" spc="-20" dirty="0" smtClean="0">
                  <a:latin typeface="Futura-Condensed-Normal" pitchFamily="2" charset="0"/>
                  <a:cs typeface="Futura Condensed"/>
                </a:rPr>
                <a:t>Optionally, ask </a:t>
              </a:r>
              <a:r>
                <a:rPr lang="en-US" sz="1200" spc="-20" dirty="0">
                  <a:latin typeface="Futura-Condensed-Normal" pitchFamily="2" charset="0"/>
                  <a:cs typeface="Futura Condensed"/>
                </a:rPr>
                <a:t>students to post their </a:t>
              </a:r>
              <a:r>
                <a:rPr lang="en-US" sz="1200" spc="-20" dirty="0" smtClean="0">
                  <a:latin typeface="Futura-Condensed-Normal" pitchFamily="2" charset="0"/>
                  <a:cs typeface="Futura Condensed"/>
                </a:rPr>
                <a:t>project drafts in a class studio.</a:t>
              </a:r>
              <a:endParaRPr lang="en-US" sz="1200" spc="-10" dirty="0" smtClean="0">
                <a:latin typeface="Futura-Condensed-Normal" pitchFamily="2" charset="0"/>
                <a:cs typeface="Futura Condensed"/>
              </a:endParaRP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7624"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DESIGN </a:t>
            </a:r>
          </a:p>
          <a:p>
            <a:r>
              <a:rPr lang="en-US" sz="3400" dirty="0" smtClean="0">
                <a:latin typeface="Futura-Condensed-Normal" pitchFamily="2" charset="0"/>
                <a:cs typeface="Futura Condensed"/>
              </a:rPr>
              <a:t>SPRINT</a:t>
            </a:r>
          </a:p>
        </p:txBody>
      </p:sp>
      <p:sp>
        <p:nvSpPr>
          <p:cNvPr id="10" name="TextBox 9"/>
          <p:cNvSpPr txBox="1"/>
          <p:nvPr/>
        </p:nvSpPr>
        <p:spPr>
          <a:xfrm>
            <a:off x="4222218" y="795405"/>
            <a:ext cx="2999848" cy="86177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use computational concepts and practices to further develop a Scratch project of their </a:t>
            </a:r>
            <a:r>
              <a:rPr lang="en-US" sz="1200" dirty="0" smtClean="0">
                <a:latin typeface="Futura-Condensed-Normal" pitchFamily="2" charset="0"/>
                <a:cs typeface="Futura Condensed"/>
              </a:rPr>
              <a:t>choosing</a:t>
            </a:r>
            <a:endParaRPr lang="en-US" sz="1200" dirty="0">
              <a:latin typeface="Futura-Condensed-Normal" pitchFamily="2" charset="0"/>
              <a:cs typeface="Futura Condensed"/>
            </a:endParaRPr>
          </a:p>
        </p:txBody>
      </p:sp>
      <p:grpSp>
        <p:nvGrpSpPr>
          <p:cNvPr id="22" name="Group 21"/>
          <p:cNvGrpSpPr/>
          <p:nvPr/>
        </p:nvGrpSpPr>
        <p:grpSpPr>
          <a:xfrm>
            <a:off x="4007796" y="2832776"/>
            <a:ext cx="3307404" cy="957492"/>
            <a:chOff x="3992282" y="2832776"/>
            <a:chExt cx="3307404" cy="957492"/>
          </a:xfrm>
        </p:grpSpPr>
        <p:sp>
          <p:nvSpPr>
            <p:cNvPr id="18" name="TextBox 1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a</a:t>
              </a:r>
              <a:r>
                <a:rPr lang="en-US" sz="1200" dirty="0" smtClean="0">
                  <a:latin typeface="Futura-Condensed-Normal" pitchFamily="2" charset="0"/>
                  <a:cs typeface="Futura Condensed"/>
                </a:rPr>
                <a:t>dditional </a:t>
              </a:r>
              <a:r>
                <a:rPr lang="en-US" sz="1200" dirty="0">
                  <a:latin typeface="Futura-Condensed-Normal" pitchFamily="2" charset="0"/>
                  <a:cs typeface="Futura Condensed"/>
                </a:rPr>
                <a:t>r</a:t>
              </a:r>
              <a:r>
                <a:rPr lang="en-US" sz="1200" dirty="0" smtClean="0">
                  <a:latin typeface="Futura-Condensed-Normal" pitchFamily="2" charset="0"/>
                  <a:cs typeface="Futura Condensed"/>
                </a:rPr>
                <a:t>esources (e.g., sample projects, handouts, Scratch Cards, craft material)</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904941"/>
            <a:ext cx="3307404" cy="957492"/>
            <a:chOff x="3992282" y="2832776"/>
            <a:chExt cx="3307404" cy="957492"/>
          </a:xfrm>
        </p:grpSpPr>
        <p:sp>
          <p:nvSpPr>
            <p:cNvPr id="60" name="TextBox 59"/>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part of your project will you be working on </a:t>
              </a:r>
              <a:r>
                <a:rPr lang="en-US" sz="1200" dirty="0" smtClean="0">
                  <a:latin typeface="Futura-Condensed-Normal" pitchFamily="2" charset="0"/>
                  <a:cs typeface="Futura Condensed"/>
                </a:rPr>
                <a:t>today?</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a:t>
              </a:r>
              <a:r>
                <a:rPr lang="en-US" sz="1200" dirty="0">
                  <a:latin typeface="Futura-Condensed-Normal" pitchFamily="2" charset="0"/>
                  <a:cs typeface="Futura Condensed"/>
                </a:rPr>
                <a:t>might you need help with in order to make progress?</a:t>
              </a: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167919"/>
            <a:ext cx="3307404" cy="1142158"/>
            <a:chOff x="3992282" y="2832776"/>
            <a:chExt cx="3307404" cy="1142158"/>
          </a:xfrm>
        </p:grpSpPr>
        <p:sp>
          <p:nvSpPr>
            <p:cNvPr id="64" name="TextBox 63"/>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Are individuals or groups making reasonable progress?</a:t>
              </a:r>
            </a:p>
            <a:p>
              <a:pPr marL="171450" indent="-171450">
                <a:buFont typeface="Lucida Grande"/>
                <a:buChar char="+"/>
              </a:pPr>
              <a:r>
                <a:rPr lang="en-US" sz="1200" dirty="0" smtClean="0">
                  <a:latin typeface="Futura-Condensed-Normal" pitchFamily="2" charset="0"/>
                  <a:cs typeface="Futura Condensed"/>
                </a:rPr>
                <a:t>What feedback or suggestions do you have for the projects?</a:t>
              </a: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2" name="TextBox 51"/>
          <p:cNvSpPr txBox="1"/>
          <p:nvPr/>
        </p:nvSpPr>
        <p:spPr>
          <a:xfrm>
            <a:off x="2535516" y="169242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45–60 MINUTES</a:t>
            </a:r>
          </a:p>
        </p:txBody>
      </p:sp>
      <p:pic>
        <p:nvPicPr>
          <p:cNvPr id="53" name="Picture 52" descr="clock1.png"/>
          <p:cNvPicPr>
            <a:picLocks noChangeAspect="1"/>
          </p:cNvPicPr>
          <p:nvPr/>
        </p:nvPicPr>
        <p:blipFill rotWithShape="1">
          <a:blip r:embed="rId3">
            <a:extLst>
              <a:ext uri="{28A0092B-C50C-407E-A947-70E740481C1C}">
                <a14:useLocalDpi xmlns:a14="http://schemas.microsoft.com/office/drawing/2010/main" xmlns="" val="0"/>
              </a:ext>
            </a:extLst>
          </a:blip>
          <a:srcRect t="17500"/>
          <a:stretch/>
        </p:blipFill>
        <p:spPr>
          <a:xfrm>
            <a:off x="2278506" y="1808284"/>
            <a:ext cx="324746" cy="267915"/>
          </a:xfrm>
          <a:prstGeom prst="rect">
            <a:avLst/>
          </a:prstGeom>
        </p:spPr>
      </p:pic>
      <p:grpSp>
        <p:nvGrpSpPr>
          <p:cNvPr id="54" name="Group 53"/>
          <p:cNvGrpSpPr/>
          <p:nvPr/>
        </p:nvGrpSpPr>
        <p:grpSpPr>
          <a:xfrm>
            <a:off x="3669537" y="794340"/>
            <a:ext cx="442062" cy="1123360"/>
            <a:chOff x="2853673" y="794340"/>
            <a:chExt cx="442062" cy="1123360"/>
          </a:xfrm>
        </p:grpSpPr>
        <p:cxnSp>
          <p:nvCxnSpPr>
            <p:cNvPr id="68" name="Straight Connector 67"/>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57995" y="7630731"/>
            <a:ext cx="6857205" cy="352518"/>
            <a:chOff x="457995" y="7630731"/>
            <a:chExt cx="6857205" cy="352518"/>
          </a:xfrm>
        </p:grpSpPr>
        <p:sp>
          <p:nvSpPr>
            <p:cNvPr id="75" name="TextBox 74"/>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6" name="Straight Connector 75"/>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78" name="Straight Connector 7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104914" y="8217641"/>
            <a:ext cx="3117152" cy="1158779"/>
            <a:chOff x="3746748" y="8217641"/>
            <a:chExt cx="3475318" cy="1158779"/>
          </a:xfrm>
        </p:grpSpPr>
        <p:sp>
          <p:nvSpPr>
            <p:cNvPr id="80" name="TextBox 79"/>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1" name="Group 80"/>
            <p:cNvGrpSpPr/>
            <p:nvPr/>
          </p:nvGrpSpPr>
          <p:grpSpPr>
            <a:xfrm>
              <a:off x="4076948" y="8385986"/>
              <a:ext cx="3145118" cy="883399"/>
              <a:chOff x="3891832" y="8385983"/>
              <a:chExt cx="3321768" cy="883398"/>
            </a:xfrm>
          </p:grpSpPr>
          <p:cxnSp>
            <p:nvCxnSpPr>
              <p:cNvPr id="82" name="Straight Connector 81"/>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1" name="TextBox 90"/>
          <p:cNvSpPr txBox="1"/>
          <p:nvPr/>
        </p:nvSpPr>
        <p:spPr>
          <a:xfrm>
            <a:off x="551129" y="8142739"/>
            <a:ext cx="3231204" cy="138499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All </a:t>
            </a:r>
            <a:r>
              <a:rPr lang="en-US" sz="1200" dirty="0">
                <a:latin typeface="Futura-Condensed-Normal" pitchFamily="2" charset="0"/>
                <a:cs typeface="Futura Condensed"/>
              </a:rPr>
              <a:t>design activities are constrained – by time, by resources, by our own abilities at a given moment – and compromises may need to be made. The open-ended designing sessions are a great opportunity to have conversations with students about the essential elements of their </a:t>
            </a:r>
            <a:r>
              <a:rPr lang="en-US" sz="1200" dirty="0" smtClean="0">
                <a:latin typeface="Futura-Condensed-Normal" pitchFamily="2" charset="0"/>
                <a:cs typeface="Futura Condensed"/>
              </a:rPr>
              <a:t>projects. What </a:t>
            </a:r>
            <a:r>
              <a:rPr lang="en-US" sz="1200" dirty="0">
                <a:latin typeface="Futura-Condensed-Normal" pitchFamily="2" charset="0"/>
                <a:cs typeface="Futura Condensed"/>
              </a:rPr>
              <a:t>are the most important aspects of the projects? </a:t>
            </a:r>
            <a:r>
              <a:rPr lang="en-US" sz="1200" dirty="0" smtClean="0">
                <a:latin typeface="Futura-Condensed-Normal" pitchFamily="2" charset="0"/>
                <a:cs typeface="Futura Condensed"/>
              </a:rPr>
              <a:t>What </a:t>
            </a:r>
            <a:r>
              <a:rPr lang="en-US" sz="1200" dirty="0">
                <a:latin typeface="Futura-Condensed-Normal" pitchFamily="2" charset="0"/>
                <a:cs typeface="Futura Condensed"/>
              </a:rPr>
              <a:t>can reasonably be accomplished in the remaining time</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120</a:t>
            </a:r>
            <a:endParaRPr lang="en-US" dirty="0">
              <a:latin typeface="Futura-Condensed-Normal" pitchFamily="2" charset="0"/>
            </a:endParaRPr>
          </a:p>
        </p:txBody>
      </p:sp>
      <p:grpSp>
        <p:nvGrpSpPr>
          <p:cNvPr id="48" name="Group 47"/>
          <p:cNvGrpSpPr/>
          <p:nvPr/>
        </p:nvGrpSpPr>
        <p:grpSpPr>
          <a:xfrm>
            <a:off x="550334" y="0"/>
            <a:ext cx="493776" cy="2791968"/>
            <a:chOff x="550334" y="0"/>
            <a:chExt cx="493776" cy="2791968"/>
          </a:xfrm>
        </p:grpSpPr>
        <p:pic>
          <p:nvPicPr>
            <p:cNvPr id="49" name="Picture 48" descr="Unit6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334" y="0"/>
              <a:ext cx="493776" cy="2791968"/>
            </a:xfrm>
            <a:prstGeom prst="rect">
              <a:avLst/>
            </a:prstGeom>
          </p:spPr>
        </p:pic>
        <p:sp>
          <p:nvSpPr>
            <p:cNvPr id="50" name="TextBox 49"/>
            <p:cNvSpPr txBox="1"/>
            <p:nvPr/>
          </p:nvSpPr>
          <p:spPr>
            <a:xfrm rot="5400000">
              <a:off x="-257653" y="1151128"/>
              <a:ext cx="210441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6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63653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6designsprin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xmlns="" val="1120998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4558477"/>
            <a:chOff x="422410" y="2832776"/>
            <a:chExt cx="3324338" cy="4558477"/>
          </a:xfrm>
        </p:grpSpPr>
        <p:sp>
          <p:nvSpPr>
            <p:cNvPr id="14" name="TextBox 13"/>
            <p:cNvSpPr txBox="1"/>
            <p:nvPr/>
          </p:nvSpPr>
          <p:spPr>
            <a:xfrm>
              <a:off x="515544" y="3328603"/>
              <a:ext cx="3231204" cy="406265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Divide the group </a:t>
              </a:r>
              <a:r>
                <a:rPr lang="en-US" sz="1200" spc="-20" dirty="0" smtClean="0">
                  <a:latin typeface="Futura-Condensed-Normal" pitchFamily="2" charset="0"/>
                  <a:cs typeface="Futura Condensed"/>
                </a:rPr>
                <a:t>into feedback </a:t>
              </a:r>
              <a:r>
                <a:rPr lang="en-US" sz="1200" spc="-20" dirty="0">
                  <a:latin typeface="Futura-Condensed-Normal" pitchFamily="2" charset="0"/>
                  <a:cs typeface="Futura Condensed"/>
                </a:rPr>
                <a:t>teams of </a:t>
              </a:r>
              <a:r>
                <a:rPr lang="en-US" sz="1200" spc="-20" dirty="0" smtClean="0">
                  <a:latin typeface="Futura-Condensed-Normal" pitchFamily="2" charset="0"/>
                  <a:cs typeface="Futura Condensed"/>
                </a:rPr>
                <a:t>3-4 people, so that their feedback team members are not also members of their project team. Optionally, have students gather in their critique groups from the Unit 0 Critique Group activity.</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Distribute </a:t>
              </a:r>
              <a:r>
                <a:rPr lang="en-US" sz="1200" spc="-20" dirty="0">
                  <a:latin typeface="Futura-Condensed-Normal" pitchFamily="2" charset="0"/>
                  <a:cs typeface="Futura Condensed"/>
                </a:rPr>
                <a:t>the Project Feedback handout to each </a:t>
              </a:r>
              <a:r>
                <a:rPr lang="en-US" sz="1200" spc="-20" dirty="0" smtClean="0">
                  <a:latin typeface="Futura-Condensed-Normal" pitchFamily="2" charset="0"/>
                  <a:cs typeface="Futura Condensed"/>
                </a:rPr>
                <a:t>person, and review </a:t>
              </a:r>
              <a:r>
                <a:rPr lang="en-US" sz="1200" spc="-20" dirty="0">
                  <a:latin typeface="Futura-Condensed-Normal" pitchFamily="2" charset="0"/>
                  <a:cs typeface="Futura Condensed"/>
                </a:rPr>
                <a:t>the different </a:t>
              </a:r>
              <a:r>
                <a:rPr lang="en-US" sz="1200" spc="-20" dirty="0" smtClean="0">
                  <a:latin typeface="Futura-Condensed-Normal" pitchFamily="2" charset="0"/>
                  <a:cs typeface="Futura Condensed"/>
                </a:rPr>
                <a:t>handout </a:t>
              </a:r>
              <a:r>
                <a:rPr lang="en-US" sz="1200" spc="-20" dirty="0">
                  <a:latin typeface="Futura-Condensed-Normal" pitchFamily="2" charset="0"/>
                  <a:cs typeface="Futura Condensed"/>
                </a:rPr>
                <a:t>elements. </a:t>
              </a: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a:t>
              </a:r>
              <a:r>
                <a:rPr lang="en-US" sz="1200" dirty="0" smtClean="0">
                  <a:latin typeface="Futura-Condensed-Normal" pitchFamily="2" charset="0"/>
                  <a:cs typeface="Futura Condensed"/>
                </a:rPr>
                <a:t>fill out the top portion of the handout with their name and project title.</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Ask </a:t>
              </a:r>
              <a:r>
                <a:rPr lang="en-US" sz="1200" spc="-20" dirty="0">
                  <a:latin typeface="Futura-Condensed-Normal" pitchFamily="2" charset="0"/>
                  <a:cs typeface="Futura Condensed"/>
                </a:rPr>
                <a:t>students to spend </a:t>
              </a:r>
              <a:r>
                <a:rPr lang="en-US" sz="1200" spc="-20" dirty="0" smtClean="0">
                  <a:latin typeface="Futura-Condensed-Normal" pitchFamily="2" charset="0"/>
                  <a:cs typeface="Futura Condensed"/>
                </a:rPr>
                <a:t>10 minutes reviewing </a:t>
              </a:r>
              <a:r>
                <a:rPr lang="en-US" sz="1200" spc="-20" dirty="0">
                  <a:latin typeface="Futura-Condensed-Normal" pitchFamily="2" charset="0"/>
                  <a:cs typeface="Futura Condensed"/>
                </a:rPr>
                <a:t>each </a:t>
              </a:r>
              <a:r>
                <a:rPr lang="en-US" sz="1200" spc="-20" dirty="0" smtClean="0">
                  <a:latin typeface="Futura-Condensed-Normal" pitchFamily="2" charset="0"/>
                  <a:cs typeface="Futura Condensed"/>
                </a:rPr>
                <a:t>project </a:t>
              </a:r>
              <a:r>
                <a:rPr lang="en-US" sz="1200" spc="-20" dirty="0">
                  <a:latin typeface="Futura-Condensed-Normal" pitchFamily="2" charset="0"/>
                  <a:cs typeface="Futura Condensed"/>
                </a:rPr>
                <a:t>in </a:t>
              </a:r>
              <a:r>
                <a:rPr lang="en-US" sz="1200" spc="-20" dirty="0" smtClean="0">
                  <a:latin typeface="Futura-Condensed-Normal" pitchFamily="2" charset="0"/>
                  <a:cs typeface="Futura Condensed"/>
                </a:rPr>
                <a:t>their feedback team and critiquing the project draft using the Red, Yellow, Green feedback questions</a:t>
              </a:r>
              <a:r>
                <a:rPr lang="en-US" sz="1200" spc="-20" dirty="0">
                  <a:latin typeface="Futura-Condensed-Normal" pitchFamily="2" charset="0"/>
                  <a:cs typeface="Futura Condensed"/>
                </a:rPr>
                <a:t>. When the review is complete, each student will have received </a:t>
              </a:r>
              <a:r>
                <a:rPr lang="en-US" sz="1200" spc="-20" dirty="0" smtClean="0">
                  <a:latin typeface="Futura-Condensed-Normal" pitchFamily="2" charset="0"/>
                  <a:cs typeface="Futura Condensed"/>
                </a:rPr>
                <a:t>feedback </a:t>
              </a:r>
              <a:r>
                <a:rPr lang="en-US" sz="1200" spc="-20" dirty="0">
                  <a:latin typeface="Futura-Condensed-Normal" pitchFamily="2" charset="0"/>
                  <a:cs typeface="Futura Condensed"/>
                </a:rPr>
                <a:t>on their project from the other members of their feedback group.</a:t>
              </a:r>
              <a:endParaRPr lang="en-US" sz="1200" spc="-20" dirty="0" smtClean="0">
                <a:latin typeface="Futura-Condensed-Normal" pitchFamily="2" charset="0"/>
                <a:cs typeface="Futura Condensed"/>
              </a:endParaRPr>
            </a:p>
            <a:p>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After all the feedback rounds have ended, give students time to meet with their project team members to review the feedback and reflect on which suggestions they want to incorporate into their project during the next Design Sprint session. Optionally</a:t>
              </a:r>
              <a:r>
                <a:rPr lang="en-US" sz="1200" spc="-20" dirty="0">
                  <a:latin typeface="Futura-Condensed-Normal" pitchFamily="2" charset="0"/>
                  <a:cs typeface="Futura Condensed"/>
                </a:rPr>
                <a:t>, collect </a:t>
              </a:r>
              <a:r>
                <a:rPr lang="en-US" sz="1200" dirty="0">
                  <a:latin typeface="Futura-Condensed-Normal" pitchFamily="2" charset="0"/>
                  <a:cs typeface="Futura Condensed"/>
                </a:rPr>
                <a:t>the completed Project </a:t>
              </a:r>
              <a:r>
                <a:rPr lang="en-US" sz="1200" dirty="0" smtClean="0">
                  <a:latin typeface="Futura-Condensed-Normal" pitchFamily="2" charset="0"/>
                  <a:cs typeface="Futura Condensed"/>
                </a:rPr>
                <a:t>Feedback handouts </a:t>
              </a:r>
              <a:r>
                <a:rPr lang="en-US" sz="1200" dirty="0">
                  <a:latin typeface="Futura-Condensed-Normal" pitchFamily="2" charset="0"/>
                  <a:cs typeface="Futura Condensed"/>
                </a:rPr>
                <a:t>at the end of this activity to </a:t>
              </a:r>
              <a:r>
                <a:rPr lang="en-US" sz="1200" dirty="0" smtClean="0">
                  <a:latin typeface="Futura-Condensed-Normal" pitchFamily="2" charset="0"/>
                  <a:cs typeface="Futura Condensed"/>
                </a:rPr>
                <a:t>return to </a:t>
              </a:r>
              <a:r>
                <a:rPr lang="en-US" sz="1200" dirty="0">
                  <a:latin typeface="Futura-Condensed-Normal" pitchFamily="2" charset="0"/>
                  <a:cs typeface="Futura Condensed"/>
                </a:rPr>
                <a:t>students </a:t>
              </a:r>
              <a:r>
                <a:rPr lang="en-US" sz="1200" dirty="0" smtClean="0">
                  <a:latin typeface="Futura-Condensed-Normal" pitchFamily="2" charset="0"/>
                  <a:cs typeface="Futura Condensed"/>
                </a:rPr>
                <a:t>at </a:t>
              </a:r>
              <a:r>
                <a:rPr lang="en-US" sz="1200" dirty="0">
                  <a:latin typeface="Futura-Condensed-Normal" pitchFamily="2" charset="0"/>
                  <a:cs typeface="Futura Condensed"/>
                </a:rPr>
                <a:t>the beginning </a:t>
              </a:r>
              <a:r>
                <a:rPr lang="en-US" sz="1200" dirty="0" smtClean="0">
                  <a:latin typeface="Futura-Condensed-Normal" pitchFamily="2" charset="0"/>
                  <a:cs typeface="Futura Condensed"/>
                </a:rPr>
                <a:t>of the Project Check-In activity or Design </a:t>
              </a:r>
              <a:r>
                <a:rPr lang="en-US" sz="1200" dirty="0">
                  <a:latin typeface="Futura-Condensed-Normal" pitchFamily="2" charset="0"/>
                  <a:cs typeface="Futura Condensed"/>
                </a:rPr>
                <a:t>Sprint sessions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0031"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PROJECT </a:t>
            </a:r>
          </a:p>
          <a:p>
            <a:r>
              <a:rPr lang="en-US" sz="3400" dirty="0" smtClean="0">
                <a:latin typeface="Futura-Condensed-Normal" pitchFamily="2" charset="0"/>
                <a:cs typeface="Futura Condensed"/>
              </a:rPr>
              <a:t>FEEDBACK</a:t>
            </a:r>
          </a:p>
        </p:txBody>
      </p:sp>
      <p:sp>
        <p:nvSpPr>
          <p:cNvPr id="10" name="TextBox 9"/>
          <p:cNvSpPr txBox="1"/>
          <p:nvPr/>
        </p:nvSpPr>
        <p:spPr>
          <a:xfrm>
            <a:off x="4214625" y="795405"/>
            <a:ext cx="2999848" cy="1231106"/>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will work together in small critique groups to give each other preliminary feedback on their </a:t>
            </a:r>
            <a:r>
              <a:rPr lang="en-US" sz="1200" dirty="0" smtClean="0">
                <a:latin typeface="Futura-Condensed-Normal" pitchFamily="2" charset="0"/>
                <a:cs typeface="Futura Condensed"/>
              </a:rPr>
              <a:t>projects</a:t>
            </a:r>
          </a:p>
          <a:p>
            <a:pPr marL="171450" indent="-171450">
              <a:buFont typeface="Lucida Grande"/>
              <a:buChar char="+"/>
            </a:pPr>
            <a:r>
              <a:rPr lang="en-US" sz="1200" dirty="0" smtClean="0">
                <a:latin typeface="Futura-Condensed-Normal" pitchFamily="2" charset="0"/>
                <a:cs typeface="Futura Condensed"/>
              </a:rPr>
              <a:t>test </a:t>
            </a:r>
            <a:r>
              <a:rPr lang="en-US" sz="1200" dirty="0">
                <a:latin typeface="Futura-Condensed-Normal" pitchFamily="2" charset="0"/>
                <a:cs typeface="Futura Condensed"/>
              </a:rPr>
              <a:t>projects-in-</a:t>
            </a:r>
            <a:r>
              <a:rPr lang="en-US" sz="1200" dirty="0" smtClean="0">
                <a:latin typeface="Futura-Condensed-Normal" pitchFamily="2" charset="0"/>
                <a:cs typeface="Futura Condensed"/>
              </a:rPr>
              <a:t>progress</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formulate </a:t>
            </a:r>
            <a:r>
              <a:rPr lang="en-US" sz="1200" dirty="0">
                <a:latin typeface="Futura-Condensed-Normal" pitchFamily="2" charset="0"/>
                <a:cs typeface="Futura Condensed"/>
              </a:rPr>
              <a:t>and share feedback for </a:t>
            </a:r>
            <a:r>
              <a:rPr lang="en-US" sz="1200" dirty="0" smtClean="0">
                <a:latin typeface="Futura-Condensed-Normal" pitchFamily="2" charset="0"/>
                <a:cs typeface="Futura Condensed"/>
              </a:rPr>
              <a:t>others</a:t>
            </a:r>
            <a:endParaRPr lang="en-US" sz="1200" dirty="0">
              <a:latin typeface="Futura-Condensed-Normal" pitchFamily="2" charset="0"/>
              <a:cs typeface="Futura Condensed"/>
            </a:endParaRPr>
          </a:p>
        </p:txBody>
      </p:sp>
      <p:grpSp>
        <p:nvGrpSpPr>
          <p:cNvPr id="22" name="Group 21"/>
          <p:cNvGrpSpPr/>
          <p:nvPr/>
        </p:nvGrpSpPr>
        <p:grpSpPr>
          <a:xfrm>
            <a:off x="4007796" y="2832776"/>
            <a:ext cx="3307404" cy="772826"/>
            <a:chOff x="3992282" y="2832776"/>
            <a:chExt cx="3307404" cy="772826"/>
          </a:xfrm>
        </p:grpSpPr>
        <p:sp>
          <p:nvSpPr>
            <p:cNvPr id="18" name="TextBox 1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Project Feedback handout</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721777"/>
            <a:ext cx="3307404" cy="1326824"/>
            <a:chOff x="3992282" y="2832776"/>
            <a:chExt cx="3307404" cy="1326824"/>
          </a:xfrm>
        </p:grpSpPr>
        <p:sp>
          <p:nvSpPr>
            <p:cNvPr id="60" name="TextBox 59"/>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aspects of your project could someone give you feedback about?</a:t>
              </a:r>
            </a:p>
            <a:p>
              <a:pPr marL="171450" indent="-171450">
                <a:buFont typeface="Lucida Grande"/>
                <a:buChar char="+"/>
              </a:pPr>
              <a:r>
                <a:rPr lang="en-US" sz="1200" dirty="0" smtClean="0">
                  <a:latin typeface="Futura-Condensed-Normal" pitchFamily="2" charset="0"/>
                  <a:cs typeface="Futura Condensed"/>
                </a:rPr>
                <a:t>What feedback, if any, do you plan to incorporate into your project next?</a:t>
              </a:r>
              <a:endParaRPr lang="en-US" sz="1200" dirty="0">
                <a:latin typeface="Futura-Condensed-Normal" pitchFamily="2" charset="0"/>
                <a:cs typeface="Futura Condensed"/>
              </a:endParaRP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162575"/>
            <a:ext cx="3307404" cy="1142158"/>
            <a:chOff x="3992282" y="2832776"/>
            <a:chExt cx="3307404" cy="1142158"/>
          </a:xfrm>
        </p:grpSpPr>
        <p:sp>
          <p:nvSpPr>
            <p:cNvPr id="64" name="TextBox 63"/>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each student have opportunities to give and receive feedback from various sources?</a:t>
              </a:r>
            </a:p>
            <a:p>
              <a:pPr marL="171450" indent="-171450">
                <a:buFont typeface="Lucida Grande"/>
                <a:buChar char="+"/>
              </a:pPr>
              <a:r>
                <a:rPr lang="en-US" sz="1200" dirty="0" smtClean="0">
                  <a:latin typeface="Futura-Condensed-Normal" pitchFamily="2" charset="0"/>
                  <a:cs typeface="Futura Condensed"/>
                </a:rPr>
                <a:t>Did each student complete the Project Feedback handout?</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2527923"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68" name="Picture 67"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6475" y="1752620"/>
            <a:ext cx="329184" cy="329184"/>
          </a:xfrm>
          <a:prstGeom prst="rect">
            <a:avLst/>
          </a:prstGeom>
        </p:spPr>
      </p:pic>
      <p:grpSp>
        <p:nvGrpSpPr>
          <p:cNvPr id="70" name="Group 69"/>
          <p:cNvGrpSpPr/>
          <p:nvPr/>
        </p:nvGrpSpPr>
        <p:grpSpPr>
          <a:xfrm>
            <a:off x="3661944" y="794340"/>
            <a:ext cx="442062" cy="1123360"/>
            <a:chOff x="2853673" y="794340"/>
            <a:chExt cx="442062" cy="1123360"/>
          </a:xfrm>
        </p:grpSpPr>
        <p:cxnSp>
          <p:nvCxnSpPr>
            <p:cNvPr id="72" name="Straight Connector 71"/>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8" name="Straight Connector 7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0" name="Straight Connector 7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4104914" y="8217641"/>
            <a:ext cx="3117152" cy="1158779"/>
            <a:chOff x="3746748" y="8217641"/>
            <a:chExt cx="3475318" cy="1158779"/>
          </a:xfrm>
        </p:grpSpPr>
        <p:sp>
          <p:nvSpPr>
            <p:cNvPr id="82" name="TextBox 8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3" name="Group 82"/>
            <p:cNvGrpSpPr/>
            <p:nvPr/>
          </p:nvGrpSpPr>
          <p:grpSpPr>
            <a:xfrm>
              <a:off x="4076948" y="8385986"/>
              <a:ext cx="3145118" cy="883399"/>
              <a:chOff x="3891832" y="8385983"/>
              <a:chExt cx="3321768" cy="883398"/>
            </a:xfrm>
          </p:grpSpPr>
          <p:cxnSp>
            <p:nvCxnSpPr>
              <p:cNvPr id="84" name="Straight Connector 8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3" name="TextBox 92"/>
          <p:cNvSpPr txBox="1"/>
          <p:nvPr/>
        </p:nvSpPr>
        <p:spPr>
          <a:xfrm>
            <a:off x="551129" y="8142739"/>
            <a:ext cx="3231204" cy="646331"/>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Different </a:t>
            </a:r>
            <a:r>
              <a:rPr lang="en-US" sz="1200" dirty="0">
                <a:latin typeface="Futura-Condensed-Normal" pitchFamily="2" charset="0"/>
                <a:cs typeface="Futura Condensed"/>
              </a:rPr>
              <a:t>people will provide different perspectives on the project-in-progress. Create opportunities for </a:t>
            </a:r>
            <a:r>
              <a:rPr lang="en-US" sz="1200" dirty="0" smtClean="0">
                <a:latin typeface="Futura-Condensed-Normal" pitchFamily="2" charset="0"/>
                <a:cs typeface="Futura Condensed"/>
              </a:rPr>
              <a:t>learners to </a:t>
            </a:r>
            <a:r>
              <a:rPr lang="en-US" sz="1200" dirty="0">
                <a:latin typeface="Futura-Condensed-Normal" pitchFamily="2" charset="0"/>
                <a:cs typeface="Futura Condensed"/>
              </a:rPr>
              <a:t>get feedback from a variety of sources, including themselves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122</a:t>
            </a:r>
            <a:endParaRPr lang="en-US" dirty="0">
              <a:latin typeface="Futura-Condensed-Normal" pitchFamily="2" charset="0"/>
            </a:endParaRPr>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334" y="0"/>
              <a:ext cx="493776" cy="2791968"/>
            </a:xfrm>
            <a:prstGeom prst="rect">
              <a:avLst/>
            </a:prstGeom>
          </p:spPr>
        </p:pic>
        <p:sp>
          <p:nvSpPr>
            <p:cNvPr id="47" name="TextBox 46"/>
            <p:cNvSpPr txBox="1"/>
            <p:nvPr/>
          </p:nvSpPr>
          <p:spPr>
            <a:xfrm rot="5400000">
              <a:off x="-257653" y="1151128"/>
              <a:ext cx="210441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6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340690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539756" y="2966076"/>
            <a:ext cx="6694076" cy="4666447"/>
            <a:chOff x="539756" y="2972508"/>
            <a:chExt cx="6694076" cy="4666447"/>
          </a:xfrm>
        </p:grpSpPr>
        <p:grpSp>
          <p:nvGrpSpPr>
            <p:cNvPr id="54" name="Group 53"/>
            <p:cNvGrpSpPr/>
            <p:nvPr/>
          </p:nvGrpSpPr>
          <p:grpSpPr>
            <a:xfrm>
              <a:off x="539756" y="2972508"/>
              <a:ext cx="6694076" cy="4666447"/>
              <a:chOff x="539756" y="2570480"/>
              <a:chExt cx="6694076" cy="4666447"/>
            </a:xfrm>
          </p:grpSpPr>
          <p:grpSp>
            <p:nvGrpSpPr>
              <p:cNvPr id="59" name="Group 58"/>
              <p:cNvGrpSpPr/>
              <p:nvPr/>
            </p:nvGrpSpPr>
            <p:grpSpPr>
              <a:xfrm>
                <a:off x="539756" y="2570480"/>
                <a:ext cx="6694076" cy="4666447"/>
                <a:chOff x="539756" y="2756196"/>
                <a:chExt cx="6694076" cy="4523954"/>
              </a:xfrm>
            </p:grpSpPr>
            <p:sp>
              <p:nvSpPr>
                <p:cNvPr id="61" name="Rectangle 60"/>
                <p:cNvSpPr/>
                <p:nvPr/>
              </p:nvSpPr>
              <p:spPr>
                <a:xfrm>
                  <a:off x="1680370" y="2756196"/>
                  <a:ext cx="1851154" cy="4523954"/>
                </a:xfrm>
                <a:prstGeom prst="rect">
                  <a:avLst/>
                </a:prstGeom>
                <a:solidFill>
                  <a:srgbClr val="FFC2BC"/>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64" name="Rectangle 63"/>
                <p:cNvSpPr/>
                <p:nvPr/>
              </p:nvSpPr>
              <p:spPr>
                <a:xfrm>
                  <a:off x="3531524" y="2756196"/>
                  <a:ext cx="1851154" cy="4523954"/>
                </a:xfrm>
                <a:prstGeom prst="rect">
                  <a:avLst/>
                </a:prstGeom>
                <a:solidFill>
                  <a:srgbClr val="FFFFCA"/>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66" name="Rectangle 65"/>
                <p:cNvSpPr/>
                <p:nvPr/>
              </p:nvSpPr>
              <p:spPr>
                <a:xfrm>
                  <a:off x="5382678" y="2756196"/>
                  <a:ext cx="1851154" cy="4523954"/>
                </a:xfrm>
                <a:prstGeom prst="rect">
                  <a:avLst/>
                </a:prstGeom>
                <a:solidFill>
                  <a:srgbClr val="C3FFC8"/>
                </a:solid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nvGrpSpPr>
                <p:cNvPr id="67" name="Group 66"/>
                <p:cNvGrpSpPr/>
                <p:nvPr/>
              </p:nvGrpSpPr>
              <p:grpSpPr>
                <a:xfrm>
                  <a:off x="539756" y="2756196"/>
                  <a:ext cx="6694075" cy="4523954"/>
                  <a:chOff x="539756" y="2833941"/>
                  <a:chExt cx="6694075" cy="4523954"/>
                </a:xfrm>
              </p:grpSpPr>
              <p:sp>
                <p:nvSpPr>
                  <p:cNvPr id="68" name="Rectangle 67"/>
                  <p:cNvSpPr/>
                  <p:nvPr/>
                </p:nvSpPr>
                <p:spPr>
                  <a:xfrm>
                    <a:off x="549584" y="2833941"/>
                    <a:ext cx="1130786" cy="4523954"/>
                  </a:xfrm>
                  <a:prstGeom prst="rect">
                    <a:avLst/>
                  </a:prstGeom>
                  <a:noFill/>
                  <a:ln w="31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nvGrpSpPr>
                  <p:cNvPr id="69" name="Group 68"/>
                  <p:cNvGrpSpPr/>
                  <p:nvPr/>
                </p:nvGrpSpPr>
                <p:grpSpPr>
                  <a:xfrm>
                    <a:off x="539756" y="4607350"/>
                    <a:ext cx="6694075" cy="2750545"/>
                    <a:chOff x="539756" y="4787650"/>
                    <a:chExt cx="6694075" cy="2750545"/>
                  </a:xfrm>
                </p:grpSpPr>
                <p:cxnSp>
                  <p:nvCxnSpPr>
                    <p:cNvPr id="70" name="Straight Connector 69"/>
                    <p:cNvCxnSpPr/>
                    <p:nvPr/>
                  </p:nvCxnSpPr>
                  <p:spPr>
                    <a:xfrm>
                      <a:off x="551119" y="4787650"/>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a:off x="551119" y="6162922"/>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a:off x="539756" y="7538195"/>
                      <a:ext cx="6694075"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grpSp>
            </p:grpSp>
          </p:grpSp>
          <p:cxnSp>
            <p:nvCxnSpPr>
              <p:cNvPr id="60" name="Straight Connector 59"/>
              <p:cNvCxnSpPr/>
              <p:nvPr/>
            </p:nvCxnSpPr>
            <p:spPr>
              <a:xfrm>
                <a:off x="551120" y="2981155"/>
                <a:ext cx="6682712" cy="0"/>
              </a:xfrm>
              <a:prstGeom prst="line">
                <a:avLst/>
              </a:prstGeom>
              <a:ln w="3175" cmpd="sng">
                <a:solidFill>
                  <a:schemeClr val="tx1"/>
                </a:solidFill>
              </a:ln>
            </p:spPr>
            <p:style>
              <a:lnRef idx="1">
                <a:schemeClr val="dk1"/>
              </a:lnRef>
              <a:fillRef idx="0">
                <a:schemeClr val="dk1"/>
              </a:fillRef>
              <a:effectRef idx="0">
                <a:schemeClr val="dk1"/>
              </a:effectRef>
              <a:fontRef idx="minor">
                <a:schemeClr val="tx1"/>
              </a:fontRef>
            </p:style>
          </p:cxnSp>
        </p:grpSp>
        <p:sp>
          <p:nvSpPr>
            <p:cNvPr id="55" name="TextBox 54"/>
            <p:cNvSpPr txBox="1"/>
            <p:nvPr/>
          </p:nvSpPr>
          <p:spPr>
            <a:xfrm flipH="1">
              <a:off x="551120" y="3034807"/>
              <a:ext cx="1129250" cy="261610"/>
            </a:xfrm>
            <a:prstGeom prst="rect">
              <a:avLst/>
            </a:prstGeom>
            <a:noFill/>
          </p:spPr>
          <p:txBody>
            <a:bodyPr wrap="square" rtlCol="0">
              <a:spAutoFit/>
            </a:bodyPr>
            <a:lstStyle/>
            <a:p>
              <a:r>
                <a:rPr lang="en-US" sz="1100" dirty="0" smtClean="0">
                  <a:latin typeface="Futura-Condensed-Normal" pitchFamily="2" charset="0"/>
                  <a:cs typeface="Futura Condensed"/>
                </a:rPr>
                <a:t>FEEDBACK BY</a:t>
              </a:r>
              <a:endParaRPr lang="en-US" sz="1100" dirty="0">
                <a:latin typeface="Futura-Condensed-Normal" pitchFamily="2" charset="0"/>
                <a:cs typeface="Futura Condensed"/>
              </a:endParaRPr>
            </a:p>
          </p:txBody>
        </p:sp>
        <p:sp>
          <p:nvSpPr>
            <p:cNvPr id="56" name="TextBox 55"/>
            <p:cNvSpPr txBox="1"/>
            <p:nvPr/>
          </p:nvSpPr>
          <p:spPr>
            <a:xfrm flipH="1">
              <a:off x="3501043" y="2982553"/>
              <a:ext cx="1881634" cy="400110"/>
            </a:xfrm>
            <a:prstGeom prst="rect">
              <a:avLst/>
            </a:prstGeom>
            <a:noFill/>
          </p:spPr>
          <p:txBody>
            <a:bodyPr wrap="square" rtlCol="0">
              <a:spAutoFit/>
            </a:bodyPr>
            <a:lstStyle/>
            <a:p>
              <a:pPr algn="just"/>
              <a:r>
                <a:rPr lang="en-US" sz="1000" dirty="0" smtClean="0">
                  <a:latin typeface="Futura-Condensed-Normal" pitchFamily="2" charset="0"/>
                  <a:cs typeface="Futura Condensed"/>
                </a:rPr>
                <a:t>[YELLOW] What is something that is confusing or could be done differently?</a:t>
              </a:r>
              <a:endParaRPr lang="en-US" sz="1000" dirty="0">
                <a:latin typeface="Futura-Condensed-Normal" pitchFamily="2" charset="0"/>
                <a:cs typeface="Futura Condensed"/>
              </a:endParaRPr>
            </a:p>
          </p:txBody>
        </p:sp>
        <p:sp>
          <p:nvSpPr>
            <p:cNvPr id="57" name="TextBox 56"/>
            <p:cNvSpPr txBox="1"/>
            <p:nvPr/>
          </p:nvSpPr>
          <p:spPr>
            <a:xfrm flipH="1">
              <a:off x="1646280" y="2988082"/>
              <a:ext cx="1926430" cy="400110"/>
            </a:xfrm>
            <a:prstGeom prst="rect">
              <a:avLst/>
            </a:prstGeom>
            <a:noFill/>
          </p:spPr>
          <p:txBody>
            <a:bodyPr wrap="square" rtlCol="0">
              <a:spAutoFit/>
            </a:bodyPr>
            <a:lstStyle/>
            <a:p>
              <a:pPr algn="just"/>
              <a:r>
                <a:rPr lang="en-US" sz="1000" dirty="0" smtClean="0">
                  <a:latin typeface="Futura-Condensed-Normal" pitchFamily="2" charset="0"/>
                  <a:cs typeface="Futura Condensed"/>
                </a:rPr>
                <a:t>[RED] </a:t>
              </a:r>
              <a:r>
                <a:rPr lang="en-US" sz="1000" dirty="0">
                  <a:latin typeface="Futura-Condensed-Normal" pitchFamily="2" charset="0"/>
                  <a:cs typeface="Futura Condensed"/>
                </a:rPr>
                <a:t>What is something that doesn’t work or could be improved</a:t>
              </a:r>
              <a:r>
                <a:rPr lang="en-US" sz="1000" dirty="0" smtClean="0">
                  <a:latin typeface="Futura-Condensed-Normal" pitchFamily="2" charset="0"/>
                  <a:cs typeface="Futura Condensed"/>
                </a:rPr>
                <a:t>?</a:t>
              </a:r>
              <a:endParaRPr lang="en-US" sz="1000" dirty="0">
                <a:latin typeface="Futura-Condensed-Normal" pitchFamily="2" charset="0"/>
                <a:cs typeface="Futura Condensed"/>
              </a:endParaRPr>
            </a:p>
          </p:txBody>
        </p:sp>
        <p:sp>
          <p:nvSpPr>
            <p:cNvPr id="58" name="TextBox 57"/>
            <p:cNvSpPr txBox="1"/>
            <p:nvPr/>
          </p:nvSpPr>
          <p:spPr>
            <a:xfrm flipH="1">
              <a:off x="5362356" y="2982553"/>
              <a:ext cx="1871475" cy="553998"/>
            </a:xfrm>
            <a:prstGeom prst="rect">
              <a:avLst/>
            </a:prstGeom>
            <a:noFill/>
          </p:spPr>
          <p:txBody>
            <a:bodyPr wrap="square" rtlCol="0">
              <a:spAutoFit/>
            </a:bodyPr>
            <a:lstStyle/>
            <a:p>
              <a:pPr algn="just"/>
              <a:r>
                <a:rPr lang="en-US" sz="1000" dirty="0" smtClean="0">
                  <a:latin typeface="Futura-Condensed-Normal" pitchFamily="2" charset="0"/>
                  <a:cs typeface="Futura Condensed"/>
                </a:rPr>
                <a:t>[GREEN] </a:t>
              </a:r>
              <a:r>
                <a:rPr lang="en-US" sz="1000" dirty="0">
                  <a:latin typeface="Futura-Condensed-Normal" pitchFamily="2" charset="0"/>
                  <a:cs typeface="Futura Condensed"/>
                </a:rPr>
                <a:t>What is something that works well or you really like about the project?</a:t>
              </a:r>
            </a:p>
            <a:p>
              <a:pPr algn="just"/>
              <a:endParaRPr lang="en-US" sz="1000" dirty="0">
                <a:latin typeface="Futura-Condensed-Normal" pitchFamily="2" charset="0"/>
                <a:cs typeface="Futura Condensed"/>
              </a:endParaRPr>
            </a:p>
          </p:txBody>
        </p:sp>
      </p:grpSp>
      <p:grpSp>
        <p:nvGrpSpPr>
          <p:cNvPr id="2" name="Group 1"/>
          <p:cNvGrpSpPr/>
          <p:nvPr/>
        </p:nvGrpSpPr>
        <p:grpSpPr>
          <a:xfrm>
            <a:off x="0" y="2143975"/>
            <a:ext cx="7772400" cy="476372"/>
            <a:chOff x="0" y="2143975"/>
            <a:chExt cx="7772400" cy="476372"/>
          </a:xfrm>
        </p:grpSpPr>
        <p:sp>
          <p:nvSpPr>
            <p:cNvPr id="45" name="Rectangle 44"/>
            <p:cNvSpPr/>
            <p:nvPr/>
          </p:nvSpPr>
          <p:spPr>
            <a:xfrm flipH="1">
              <a:off x="0" y="2143975"/>
              <a:ext cx="7772400" cy="476372"/>
            </a:xfrm>
            <a:prstGeom prst="rect">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6" name="TextBox 45"/>
            <p:cNvSpPr txBox="1"/>
            <p:nvPr/>
          </p:nvSpPr>
          <p:spPr>
            <a:xfrm flipH="1">
              <a:off x="448729" y="2152277"/>
              <a:ext cx="2776169"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RED, YELLOW, GREEN</a:t>
              </a:r>
              <a:endParaRPr lang="en-US" sz="2400" dirty="0">
                <a:solidFill>
                  <a:schemeClr val="bg1"/>
                </a:solidFill>
                <a:latin typeface="Futura-Condensed-Normal" pitchFamily="2" charset="0"/>
                <a:cs typeface="Futura Condensed"/>
              </a:endParaRPr>
            </a:p>
          </p:txBody>
        </p:sp>
      </p:grpSp>
      <p:sp>
        <p:nvSpPr>
          <p:cNvPr id="89" name="TextBox 88"/>
          <p:cNvSpPr txBox="1"/>
          <p:nvPr/>
        </p:nvSpPr>
        <p:spPr>
          <a:xfrm>
            <a:off x="447989" y="8314941"/>
            <a:ext cx="6942716" cy="954107"/>
          </a:xfrm>
          <a:prstGeom prst="rect">
            <a:avLst/>
          </a:prstGeom>
          <a:noFill/>
          <a:ln w="6350" cmpd="sng">
            <a:noFill/>
            <a:prstDash val="dash"/>
          </a:ln>
        </p:spPr>
        <p:txBody>
          <a:bodyPr wrap="square" tIns="91440" bIns="91440" rtlCol="0" anchor="ctr" anchorCtr="0">
            <a:spAutoFit/>
          </a:bodyPr>
          <a:lstStyle/>
          <a:p>
            <a:r>
              <a:rPr lang="en-US" sz="1200" dirty="0" smtClean="0">
                <a:latin typeface="Futura-Condensed-Normal" pitchFamily="2" charset="0"/>
                <a:cs typeface="Futura Condensed"/>
              </a:rPr>
              <a:t>PARTS OF THE PROJECT THAT MIGHT BE HELPFUL TO THINK ABOUT: </a:t>
            </a:r>
          </a:p>
          <a:p>
            <a:endParaRPr lang="en-US" sz="300" dirty="0">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Clarity</a:t>
            </a:r>
            <a:r>
              <a:rPr lang="en-US" sz="1100" dirty="0">
                <a:latin typeface="Futura-Condensed-Normal" pitchFamily="2" charset="0"/>
                <a:cs typeface="Futura Condensed"/>
              </a:rPr>
              <a:t>: Did you understand what the project is supposed to do? </a:t>
            </a:r>
          </a:p>
          <a:p>
            <a:pPr marL="171450" indent="-171450">
              <a:buFont typeface="Lucida Grande"/>
              <a:buChar char="+"/>
            </a:pPr>
            <a:r>
              <a:rPr lang="en-US" sz="1100" dirty="0" smtClean="0">
                <a:latin typeface="Futura-Condensed-Normal" pitchFamily="2" charset="0"/>
                <a:cs typeface="Futura Condensed"/>
              </a:rPr>
              <a:t>Features</a:t>
            </a:r>
            <a:r>
              <a:rPr lang="en-US" sz="1100" dirty="0">
                <a:latin typeface="Futura-Condensed-Normal" pitchFamily="2" charset="0"/>
                <a:cs typeface="Futura Condensed"/>
              </a:rPr>
              <a:t>: What features does the project have? Does the project work as expected? </a:t>
            </a:r>
          </a:p>
          <a:p>
            <a:pPr marL="171450" indent="-171450">
              <a:buFont typeface="Lucida Grande"/>
              <a:buChar char="+"/>
            </a:pPr>
            <a:r>
              <a:rPr lang="en-US" sz="1100" dirty="0" smtClean="0">
                <a:latin typeface="Futura-Condensed-Normal" pitchFamily="2" charset="0"/>
                <a:cs typeface="Futura Condensed"/>
              </a:rPr>
              <a:t>Appeal</a:t>
            </a:r>
            <a:r>
              <a:rPr lang="en-US" sz="1100" dirty="0">
                <a:latin typeface="Futura-Condensed-Normal" pitchFamily="2" charset="0"/>
                <a:cs typeface="Futura Condensed"/>
              </a:rPr>
              <a:t>: How engaging is the project? Is it interactive, original, sophisticated, </a:t>
            </a:r>
            <a:r>
              <a:rPr lang="en-US" sz="1100" dirty="0" smtClean="0">
                <a:latin typeface="Futura-Condensed-Normal" pitchFamily="2" charset="0"/>
                <a:cs typeface="Futura Condensed"/>
              </a:rPr>
              <a:t>funny</a:t>
            </a:r>
            <a:r>
              <a:rPr lang="en-US" sz="1100" dirty="0">
                <a:latin typeface="Futura-Condensed-Normal" pitchFamily="2" charset="0"/>
                <a:cs typeface="Futura Condensed"/>
              </a:rPr>
              <a:t>, or interesting? How did you feel as you interacted with </a:t>
            </a:r>
            <a:r>
              <a:rPr lang="en-US" sz="1100" dirty="0" smtClean="0">
                <a:latin typeface="Futura-Condensed-Normal" pitchFamily="2" charset="0"/>
                <a:cs typeface="Futura Condensed"/>
              </a:rPr>
              <a:t>it?</a:t>
            </a:r>
            <a:endParaRPr lang="en-US" sz="1100" dirty="0">
              <a:latin typeface="Futura-Condensed-Normal" pitchFamily="2" charset="0"/>
              <a:cs typeface="Futura Condensed"/>
            </a:endParaRPr>
          </a:p>
        </p:txBody>
      </p:sp>
      <p:sp>
        <p:nvSpPr>
          <p:cNvPr id="29" name="TextBox 28"/>
          <p:cNvSpPr txBox="1"/>
          <p:nvPr/>
        </p:nvSpPr>
        <p:spPr>
          <a:xfrm>
            <a:off x="2073504" y="794862"/>
            <a:ext cx="4986033" cy="807913"/>
          </a:xfrm>
          <a:prstGeom prst="rect">
            <a:avLst/>
          </a:prstGeom>
          <a:noFill/>
          <a:ln w="6350" cmpd="sng">
            <a:solidFill>
              <a:schemeClr val="tx1"/>
            </a:solidFill>
            <a:prstDash val="dash"/>
          </a:ln>
        </p:spPr>
        <p:txBody>
          <a:bodyPr wrap="square" tIns="91440" bIns="91440" rtlCol="0" anchor="ctr" anchorCtr="0">
            <a:spAutoFit/>
          </a:bodyPr>
          <a:lstStyle/>
          <a:p>
            <a:pPr>
              <a:lnSpc>
                <a:spcPct val="150000"/>
              </a:lnSpc>
            </a:pPr>
            <a:r>
              <a:rPr lang="en-US" sz="1100" dirty="0" smtClean="0">
                <a:latin typeface="Futura-Condensed-Normal" pitchFamily="2" charset="0"/>
                <a:cs typeface="Futura Condensed"/>
              </a:rPr>
              <a:t>FEEDBACK FOR:  ___________________________________________________</a:t>
            </a:r>
            <a:endParaRPr lang="en-US" sz="1100" dirty="0">
              <a:latin typeface="Futura-Condensed-Normal" pitchFamily="2" charset="0"/>
              <a:cs typeface="Futura Condensed"/>
            </a:endParaRPr>
          </a:p>
          <a:p>
            <a:pPr>
              <a:lnSpc>
                <a:spcPct val="150000"/>
              </a:lnSpc>
            </a:pPr>
            <a:endParaRPr lang="en-US" sz="500" dirty="0">
              <a:latin typeface="Futura-Condensed-Normal" pitchFamily="2" charset="0"/>
              <a:cs typeface="Futura Condensed"/>
            </a:endParaRPr>
          </a:p>
          <a:p>
            <a:pPr>
              <a:lnSpc>
                <a:spcPct val="150000"/>
              </a:lnSpc>
            </a:pPr>
            <a:r>
              <a:rPr lang="en-US" sz="1100" dirty="0" smtClean="0">
                <a:latin typeface="Futura-Condensed-Normal" pitchFamily="2" charset="0"/>
                <a:cs typeface="Futura Condensed"/>
              </a:rPr>
              <a:t>PROJECT TITLE:   ___________________________________________________</a:t>
            </a:r>
            <a:endParaRPr lang="en-US" sz="1100" dirty="0">
              <a:latin typeface="Futura-Condensed-Normal" pitchFamily="2" charset="0"/>
              <a:cs typeface="Futura Condensed"/>
            </a:endParaRPr>
          </a:p>
        </p:txBody>
      </p:sp>
      <p:sp>
        <p:nvSpPr>
          <p:cNvPr id="24" name="TextBox 23"/>
          <p:cNvSpPr txBox="1"/>
          <p:nvPr/>
        </p:nvSpPr>
        <p:spPr>
          <a:xfrm>
            <a:off x="457200"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PROJECT </a:t>
            </a:r>
          </a:p>
          <a:p>
            <a:r>
              <a:rPr lang="en-US" sz="3400" dirty="0" smtClean="0">
                <a:latin typeface="Futura-Condensed-Normal" pitchFamily="2" charset="0"/>
                <a:cs typeface="Futura Condensed"/>
              </a:rPr>
              <a:t>FEEDBACK</a:t>
            </a:r>
          </a:p>
        </p:txBody>
      </p:sp>
    </p:spTree>
    <p:extLst>
      <p:ext uri="{BB962C8B-B14F-4D97-AF65-F5344CB8AC3E}">
        <p14:creationId xmlns:p14="http://schemas.microsoft.com/office/powerpoint/2010/main" xmlns="" val="35365263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2988817"/>
            <a:chOff x="422410" y="2832776"/>
            <a:chExt cx="3324338" cy="2988817"/>
          </a:xfrm>
        </p:grpSpPr>
        <p:sp>
          <p:nvSpPr>
            <p:cNvPr id="14" name="TextBox 13"/>
            <p:cNvSpPr txBox="1"/>
            <p:nvPr/>
          </p:nvSpPr>
          <p:spPr>
            <a:xfrm>
              <a:off x="515544" y="3328603"/>
              <a:ext cx="3231204" cy="2492990"/>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In this activity, students will perform a project check-in, where they will update fellow team members about their design progress so far and outline a plan for an upcoming design sprint based on feedback received.</a:t>
              </a:r>
              <a:r>
                <a:rPr lang="en-US" sz="1200" dirty="0" smtClean="0">
                  <a:latin typeface="Futura-Condensed-Normal" pitchFamily="2" charset="0"/>
                  <a:cs typeface="Futura Condensed"/>
                </a:rPr>
                <a:t> Optionally</a:t>
              </a:r>
              <a:r>
                <a:rPr lang="en-US" sz="1200" dirty="0">
                  <a:latin typeface="Futura-Condensed-Normal" pitchFamily="2" charset="0"/>
                  <a:cs typeface="Futura Condensed"/>
                </a:rPr>
                <a:t>, give students </a:t>
              </a:r>
              <a:r>
                <a:rPr lang="en-US" sz="1200" dirty="0" smtClean="0">
                  <a:latin typeface="Futura-Condensed-Normal" pitchFamily="2" charset="0"/>
                  <a:cs typeface="Futura Condensed"/>
                </a:rPr>
                <a:t>or groups a </a:t>
              </a:r>
              <a:r>
                <a:rPr lang="en-US" sz="1200" dirty="0">
                  <a:latin typeface="Futura-Condensed-Normal" pitchFamily="2" charset="0"/>
                  <a:cs typeface="Futura Condensed"/>
                </a:rPr>
                <a:t>Project Check-In handout to guide them during </a:t>
              </a:r>
              <a:r>
                <a:rPr lang="en-US" sz="1200" dirty="0" smtClean="0">
                  <a:latin typeface="Futura-Condensed-Normal" pitchFamily="2" charset="0"/>
                  <a:cs typeface="Futura Condensed"/>
                </a:rPr>
                <a:t>this </a:t>
              </a:r>
              <a:r>
                <a:rPr lang="en-US" sz="1200" dirty="0">
                  <a:latin typeface="Futura-Condensed-Normal" pitchFamily="2" charset="0"/>
                  <a:cs typeface="Futura Condensed"/>
                </a:rPr>
                <a:t>activity</a:t>
              </a:r>
              <a:r>
                <a:rPr lang="en-US" sz="1200" dirty="0" smtClean="0">
                  <a:latin typeface="Futura-Condensed-Normal" pitchFamily="2" charset="0"/>
                  <a:cs typeface="Futura Condensed"/>
                </a:rPr>
                <a:t>.</a:t>
              </a:r>
              <a:endParaRPr lang="en-US" sz="1200" spc="-20" dirty="0" smtClean="0">
                <a:latin typeface="Futura-Condensed-Normal" pitchFamily="2" charset="0"/>
                <a:cs typeface="Futura Condensed"/>
              </a:endParaRPr>
            </a:p>
            <a:p>
              <a:endParaRPr lang="en-US" sz="600" dirty="0" smtClean="0">
                <a:latin typeface="Futura-Condensed-Normal" pitchFamily="2" charset="0"/>
                <a:cs typeface="Futura Condensed"/>
              </a:endParaRPr>
            </a:p>
            <a:p>
              <a:pPr marL="171450" indent="-171450">
                <a:buFont typeface="Wingdings" charset="2"/>
                <a:buChar char="q"/>
              </a:pPr>
              <a:r>
                <a:rPr lang="en-US" sz="1200" spc="-20" dirty="0">
                  <a:latin typeface="Futura-Condensed-Normal" pitchFamily="2" charset="0"/>
                  <a:cs typeface="Futura Condensed"/>
                </a:rPr>
                <a:t>Divide the group into project teams</a:t>
              </a:r>
              <a:r>
                <a:rPr lang="en-US" sz="1200" dirty="0">
                  <a:latin typeface="Futura-Condensed-Normal" pitchFamily="2" charset="0"/>
                  <a:cs typeface="Futura Condensed"/>
                </a:rPr>
                <a:t>. </a:t>
              </a:r>
              <a:r>
                <a:rPr lang="en-US" sz="1200" spc="-20" dirty="0">
                  <a:latin typeface="Futura-Condensed-Normal" pitchFamily="2" charset="0"/>
                  <a:cs typeface="Futura Condensed"/>
                </a:rPr>
                <a:t>Optionally, redistribute to students their completed Project Planning, Project Feedback, and </a:t>
              </a:r>
              <a:r>
                <a:rPr lang="en-US" sz="1200" spc="-20" dirty="0" err="1">
                  <a:latin typeface="Futura-Condensed-Normal" pitchFamily="2" charset="0"/>
                  <a:cs typeface="Futura Condensed"/>
                </a:rPr>
                <a:t>Unfocus</a:t>
              </a:r>
              <a:r>
                <a:rPr lang="en-US" sz="1200" spc="-20" dirty="0">
                  <a:latin typeface="Futura-Condensed-Normal" pitchFamily="2" charset="0"/>
                  <a:cs typeface="Futura Condensed"/>
                </a:rPr>
                <a:t> </a:t>
              </a:r>
              <a:r>
                <a:rPr lang="en-US" sz="1200" spc="-20" dirty="0" smtClean="0">
                  <a:latin typeface="Futura-Condensed-Normal" pitchFamily="2" charset="0"/>
                  <a:cs typeface="Futura Condensed"/>
                </a:rPr>
                <a:t>Group handouts</a:t>
              </a:r>
              <a:r>
                <a:rPr lang="en-US" sz="1200" dirty="0" smtClean="0">
                  <a:latin typeface="Futura-Condensed-Normal" pitchFamily="2" charset="0"/>
                  <a:cs typeface="Futura Condensed"/>
                </a:rPr>
                <a:t>. </a:t>
              </a:r>
              <a:endParaRPr lang="en-US" sz="1200" spc="-20" dirty="0" smtClean="0">
                <a:latin typeface="Futura-Condensed-Normal" pitchFamily="2" charset="0"/>
                <a:cs typeface="Futura Condensed"/>
              </a:endParaRPr>
            </a:p>
            <a:p>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Give teams time to reflect back on original project </a:t>
              </a:r>
              <a:r>
                <a:rPr lang="en-US" sz="1200" spc="-20" dirty="0">
                  <a:latin typeface="Futura-Condensed-Normal" pitchFamily="2" charset="0"/>
                  <a:cs typeface="Futura Condensed"/>
                </a:rPr>
                <a:t>goals and </a:t>
              </a:r>
              <a:r>
                <a:rPr lang="en-US" sz="1200" spc="-20" dirty="0" smtClean="0">
                  <a:latin typeface="Futura-Condensed-Normal" pitchFamily="2" charset="0"/>
                  <a:cs typeface="Futura Condensed"/>
                </a:rPr>
                <a:t>acquired feedback. Invite students to outline next steps and plans for project refinement for an upcoming design sprint.</a:t>
              </a:r>
              <a:endParaRPr lang="en-US" sz="1200" spc="-20" dirty="0">
                <a:latin typeface="Futura-Condensed-Normal" pitchFamily="2" charset="0"/>
                <a:cs typeface="Futura Condensed"/>
              </a:endParaRP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0031"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PROJECT</a:t>
            </a:r>
          </a:p>
          <a:p>
            <a:r>
              <a:rPr lang="en-US" sz="3400" dirty="0" smtClean="0">
                <a:latin typeface="Futura-Condensed-Normal" pitchFamily="2" charset="0"/>
                <a:cs typeface="Futura Condensed"/>
              </a:rPr>
              <a:t>CHECK-IN</a:t>
            </a:r>
          </a:p>
        </p:txBody>
      </p:sp>
      <p:sp>
        <p:nvSpPr>
          <p:cNvPr id="10" name="TextBox 9"/>
          <p:cNvSpPr txBox="1"/>
          <p:nvPr/>
        </p:nvSpPr>
        <p:spPr>
          <a:xfrm>
            <a:off x="4214625" y="795405"/>
            <a:ext cx="2999848" cy="1415772"/>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r</a:t>
            </a:r>
            <a:r>
              <a:rPr lang="en-US" sz="1200" dirty="0" smtClean="0">
                <a:latin typeface="Futura-Condensed-Normal" pitchFamily="2" charset="0"/>
                <a:cs typeface="Futura Condensed"/>
              </a:rPr>
              <a:t>eview project progress and feedback</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develop an outline of activities or tasks required to complete the </a:t>
            </a:r>
            <a:r>
              <a:rPr lang="en-US" sz="1200" dirty="0" smtClean="0">
                <a:latin typeface="Futura-Condensed-Normal" pitchFamily="2" charset="0"/>
                <a:cs typeface="Futura Condensed"/>
              </a:rPr>
              <a:t>project</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generate a </a:t>
            </a:r>
            <a:r>
              <a:rPr lang="en-US" sz="1200" dirty="0" smtClean="0">
                <a:latin typeface="Futura-Condensed-Normal" pitchFamily="2" charset="0"/>
                <a:cs typeface="Futura Condensed"/>
              </a:rPr>
              <a:t>list </a:t>
            </a:r>
            <a:r>
              <a:rPr lang="en-US" sz="1200" dirty="0">
                <a:latin typeface="Futura-Condensed-Normal" pitchFamily="2" charset="0"/>
                <a:cs typeface="Futura Condensed"/>
              </a:rPr>
              <a:t>of resources required to complete the </a:t>
            </a:r>
            <a:r>
              <a:rPr lang="en-US" sz="1200" dirty="0" smtClean="0">
                <a:latin typeface="Futura-Condensed-Normal" pitchFamily="2" charset="0"/>
                <a:cs typeface="Futura Condensed"/>
              </a:rPr>
              <a:t>project</a:t>
            </a:r>
            <a:endParaRPr lang="en-US" sz="1200" dirty="0">
              <a:latin typeface="Futura-Condensed-Normal" pitchFamily="2" charset="0"/>
              <a:cs typeface="Futura Condensed"/>
            </a:endParaRPr>
          </a:p>
        </p:txBody>
      </p:sp>
      <p:grpSp>
        <p:nvGrpSpPr>
          <p:cNvPr id="22" name="Group 21"/>
          <p:cNvGrpSpPr/>
          <p:nvPr/>
        </p:nvGrpSpPr>
        <p:grpSpPr>
          <a:xfrm>
            <a:off x="4007796" y="2832776"/>
            <a:ext cx="3307404" cy="772826"/>
            <a:chOff x="3992282" y="2832776"/>
            <a:chExt cx="3307404" cy="772826"/>
          </a:xfrm>
        </p:grpSpPr>
        <p:sp>
          <p:nvSpPr>
            <p:cNvPr id="18" name="TextBox 1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Project Check-In h</a:t>
              </a:r>
              <a:r>
                <a:rPr lang="en-US" sz="1200" dirty="0" smtClean="0">
                  <a:latin typeface="Futura-Condensed-Normal" pitchFamily="2" charset="0"/>
                  <a:cs typeface="Futura Condensed"/>
                </a:rPr>
                <a:t>andout </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721531"/>
            <a:ext cx="3307404" cy="1326824"/>
            <a:chOff x="3992282" y="2832776"/>
            <a:chExt cx="3307404" cy="1326824"/>
          </a:xfrm>
        </p:grpSpPr>
        <p:sp>
          <p:nvSpPr>
            <p:cNvPr id="60" name="TextBox 59"/>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has been your favorite part of the process so far?</a:t>
              </a:r>
            </a:p>
            <a:p>
              <a:pPr marL="171450" indent="-171450">
                <a:buFont typeface="Lucida Grande"/>
                <a:buChar char="+"/>
              </a:pPr>
              <a:r>
                <a:rPr lang="en-US" sz="1200" dirty="0" smtClean="0">
                  <a:latin typeface="Futura-Condensed-Normal" pitchFamily="2" charset="0"/>
                  <a:cs typeface="Futura Condensed"/>
                </a:rPr>
                <a:t>What parts of your project still need to be worked on?</a:t>
              </a:r>
            </a:p>
            <a:p>
              <a:pPr marL="171450" indent="-171450">
                <a:buFont typeface="Lucida Grande"/>
                <a:buChar char="+"/>
              </a:pPr>
              <a:r>
                <a:rPr lang="en-US" sz="1200" dirty="0" smtClean="0">
                  <a:latin typeface="Futura-Condensed-Normal" pitchFamily="2" charset="0"/>
                  <a:cs typeface="Futura Condensed"/>
                </a:rPr>
                <a:t>What parts </a:t>
              </a:r>
              <a:r>
                <a:rPr lang="en-US" sz="1200" dirty="0">
                  <a:latin typeface="Futura-Condensed-Normal" pitchFamily="2" charset="0"/>
                  <a:cs typeface="Futura Condensed"/>
                </a:rPr>
                <a:t>of your project will you be working on </a:t>
              </a:r>
              <a:r>
                <a:rPr lang="en-US" sz="1200" dirty="0" smtClean="0">
                  <a:latin typeface="Futura-Condensed-Normal" pitchFamily="2" charset="0"/>
                  <a:cs typeface="Futura Condensed"/>
                </a:rPr>
                <a:t>next?</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a:t>
              </a:r>
              <a:r>
                <a:rPr lang="en-US" sz="1200" dirty="0">
                  <a:latin typeface="Futura-Condensed-Normal" pitchFamily="2" charset="0"/>
                  <a:cs typeface="Futura Condensed"/>
                </a:rPr>
                <a:t>might you need help with in order to make progress?</a:t>
              </a: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353394"/>
            <a:ext cx="3307404" cy="1326824"/>
            <a:chOff x="3992282" y="2832776"/>
            <a:chExt cx="3307404" cy="1326824"/>
          </a:xfrm>
        </p:grpSpPr>
        <p:sp>
          <p:nvSpPr>
            <p:cNvPr id="64" name="TextBox 63"/>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Are teams making reasonable progress and plans?</a:t>
              </a:r>
            </a:p>
            <a:p>
              <a:pPr marL="171450" indent="-171450">
                <a:buFont typeface="Lucida Grande"/>
                <a:buChar char="+"/>
              </a:pPr>
              <a:r>
                <a:rPr lang="en-US" sz="1200" dirty="0" smtClean="0">
                  <a:latin typeface="Futura-Condensed-Normal" pitchFamily="2" charset="0"/>
                  <a:cs typeface="Futura Condensed"/>
                </a:rPr>
                <a:t>Are group members working cooperatively and collaboratively while discussing and sharing project responsibilities?</a:t>
              </a: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3661944" y="794340"/>
            <a:ext cx="442062" cy="1123360"/>
            <a:chOff x="2853673" y="794340"/>
            <a:chExt cx="442062" cy="1123360"/>
          </a:xfrm>
        </p:grpSpPr>
        <p:cxnSp>
          <p:nvCxnSpPr>
            <p:cNvPr id="68" name="Straight Connector 67"/>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a:off x="2527923" y="169420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75" name="Picture 74"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1408" y="1754376"/>
            <a:ext cx="324022" cy="324022"/>
          </a:xfrm>
          <a:prstGeom prst="rect">
            <a:avLst/>
          </a:prstGeom>
        </p:spPr>
      </p:pic>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8" name="Straight Connector 7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0" name="Straight Connector 7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4104914" y="8217641"/>
            <a:ext cx="3117152" cy="1158779"/>
            <a:chOff x="3746748" y="8217641"/>
            <a:chExt cx="3475318" cy="1158779"/>
          </a:xfrm>
        </p:grpSpPr>
        <p:sp>
          <p:nvSpPr>
            <p:cNvPr id="82" name="TextBox 8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3" name="Group 82"/>
            <p:cNvGrpSpPr/>
            <p:nvPr/>
          </p:nvGrpSpPr>
          <p:grpSpPr>
            <a:xfrm>
              <a:off x="4076948" y="8385986"/>
              <a:ext cx="3145118" cy="883399"/>
              <a:chOff x="3891832" y="8385983"/>
              <a:chExt cx="3321768" cy="883398"/>
            </a:xfrm>
          </p:grpSpPr>
          <p:cxnSp>
            <p:nvCxnSpPr>
              <p:cNvPr id="84" name="Straight Connector 8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3" name="TextBox 92"/>
          <p:cNvSpPr txBox="1"/>
          <p:nvPr/>
        </p:nvSpPr>
        <p:spPr>
          <a:xfrm>
            <a:off x="551129" y="8142739"/>
            <a:ext cx="3231204" cy="646331"/>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The </a:t>
            </a:r>
            <a:r>
              <a:rPr lang="en-US" sz="1200" dirty="0">
                <a:latin typeface="Futura-Condensed-Normal" pitchFamily="2" charset="0"/>
                <a:cs typeface="Futura Condensed"/>
              </a:rPr>
              <a:t>Project Check-In is a </a:t>
            </a:r>
            <a:r>
              <a:rPr lang="en-US" sz="1200" dirty="0" smtClean="0">
                <a:latin typeface="Futura-Condensed-Normal" pitchFamily="2" charset="0"/>
                <a:cs typeface="Futura Condensed"/>
              </a:rPr>
              <a:t>short </a:t>
            </a:r>
            <a:r>
              <a:rPr lang="en-US" sz="1200" dirty="0">
                <a:latin typeface="Futura-Condensed-Normal" pitchFamily="2" charset="0"/>
                <a:cs typeface="Futura Condensed"/>
              </a:rPr>
              <a:t>planning activity. We recommend using it as a warm-up activity at the beginning of each Design Sprint session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124</a:t>
            </a:r>
            <a:endParaRPr lang="en-US" dirty="0">
              <a:latin typeface="Futura-Condensed-Normal" pitchFamily="2" charset="0"/>
            </a:endParaRPr>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334" y="0"/>
              <a:ext cx="493776" cy="2791968"/>
            </a:xfrm>
            <a:prstGeom prst="rect">
              <a:avLst/>
            </a:prstGeom>
          </p:spPr>
        </p:pic>
        <p:sp>
          <p:nvSpPr>
            <p:cNvPr id="47" name="TextBox 46"/>
            <p:cNvSpPr txBox="1"/>
            <p:nvPr/>
          </p:nvSpPr>
          <p:spPr>
            <a:xfrm rot="5400000">
              <a:off x="-257653" y="1151128"/>
              <a:ext cx="210441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6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343299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981046" y="1196178"/>
            <a:ext cx="5145917" cy="276999"/>
          </a:xfrm>
          <a:prstGeom prst="rect">
            <a:avLst/>
          </a:prstGeom>
          <a:noFill/>
          <a:ln>
            <a:noFill/>
          </a:ln>
        </p:spPr>
        <p:txBody>
          <a:bodyPr wrap="square" rtlCol="0">
            <a:spAutoFit/>
          </a:bodyPr>
          <a:lstStyle/>
          <a:p>
            <a:pPr algn="just"/>
            <a:r>
              <a:rPr lang="en-US" sz="1200" spc="-20" dirty="0">
                <a:latin typeface="Futura-Condensed-Normal" pitchFamily="2" charset="0"/>
                <a:cs typeface="Futura Condensed"/>
              </a:rPr>
              <a:t>Discuss your design progress with your team and outline a plan for next steps based on feedback.</a:t>
            </a:r>
            <a:endParaRPr lang="en-US" sz="1200" dirty="0">
              <a:latin typeface="Futura-Condensed-Normal" pitchFamily="2" charset="0"/>
              <a:cs typeface="Futura Condensed"/>
            </a:endParaRPr>
          </a:p>
        </p:txBody>
      </p:sp>
      <p:sp>
        <p:nvSpPr>
          <p:cNvPr id="65" name="Rectangle 64"/>
          <p:cNvSpPr/>
          <p:nvPr/>
        </p:nvSpPr>
        <p:spPr>
          <a:xfrm>
            <a:off x="557895" y="6563962"/>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66" name="Rectangle 65"/>
          <p:cNvSpPr/>
          <p:nvPr/>
        </p:nvSpPr>
        <p:spPr>
          <a:xfrm>
            <a:off x="3853251" y="6563962"/>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nvGrpSpPr>
          <p:cNvPr id="69" name="Group 68"/>
          <p:cNvGrpSpPr/>
          <p:nvPr/>
        </p:nvGrpSpPr>
        <p:grpSpPr>
          <a:xfrm>
            <a:off x="557894" y="6572585"/>
            <a:ext cx="6343199" cy="430887"/>
            <a:chOff x="549582" y="2758606"/>
            <a:chExt cx="6343199" cy="430887"/>
          </a:xfrm>
        </p:grpSpPr>
        <p:sp>
          <p:nvSpPr>
            <p:cNvPr id="78" name="TextBox 77"/>
            <p:cNvSpPr txBox="1"/>
            <p:nvPr/>
          </p:nvSpPr>
          <p:spPr>
            <a:xfrm flipH="1">
              <a:off x="549582" y="2758606"/>
              <a:ext cx="3047841" cy="430887"/>
            </a:xfrm>
            <a:prstGeom prst="rect">
              <a:avLst/>
            </a:prstGeom>
            <a:noFill/>
          </p:spPr>
          <p:txBody>
            <a:bodyPr wrap="square" rtlCol="0">
              <a:spAutoFit/>
            </a:bodyPr>
            <a:lstStyle/>
            <a:p>
              <a:r>
                <a:rPr lang="en-US" sz="1100" dirty="0">
                  <a:latin typeface="Futura-Condensed-Normal" pitchFamily="2" charset="0"/>
                  <a:cs typeface="Futura Condensed"/>
                </a:rPr>
                <a:t>What parts of your project will </a:t>
              </a:r>
              <a:r>
                <a:rPr lang="en-US" sz="1100" dirty="0" smtClean="0">
                  <a:latin typeface="Futura-Condensed-Normal" pitchFamily="2" charset="0"/>
                  <a:cs typeface="Futura Condensed"/>
                </a:rPr>
                <a:t>each group member </a:t>
              </a:r>
              <a:r>
                <a:rPr lang="en-US" sz="1100" dirty="0">
                  <a:latin typeface="Futura-Condensed-Normal" pitchFamily="2" charset="0"/>
                  <a:cs typeface="Futura Condensed"/>
                </a:rPr>
                <a:t>be working on next?</a:t>
              </a:r>
            </a:p>
          </p:txBody>
        </p:sp>
        <p:sp>
          <p:nvSpPr>
            <p:cNvPr id="79" name="TextBox 78"/>
            <p:cNvSpPr txBox="1"/>
            <p:nvPr/>
          </p:nvSpPr>
          <p:spPr>
            <a:xfrm flipH="1">
              <a:off x="3844939" y="2758606"/>
              <a:ext cx="3047842" cy="261610"/>
            </a:xfrm>
            <a:prstGeom prst="rect">
              <a:avLst/>
            </a:prstGeom>
            <a:noFill/>
          </p:spPr>
          <p:txBody>
            <a:bodyPr wrap="square" rtlCol="0">
              <a:spAutoFit/>
            </a:bodyPr>
            <a:lstStyle/>
            <a:p>
              <a:r>
                <a:rPr lang="en-US" sz="1100" dirty="0">
                  <a:latin typeface="Futura-Condensed-Normal" pitchFamily="2" charset="0"/>
                  <a:cs typeface="Futura Condensed"/>
                </a:rPr>
                <a:t>What might you </a:t>
              </a:r>
              <a:r>
                <a:rPr lang="en-US" sz="1100" dirty="0" smtClean="0">
                  <a:latin typeface="Futura-Condensed-Normal" pitchFamily="2" charset="0"/>
                  <a:cs typeface="Futura Condensed"/>
                </a:rPr>
                <a:t>need </a:t>
              </a:r>
              <a:r>
                <a:rPr lang="en-US" sz="1100" dirty="0">
                  <a:latin typeface="Futura-Condensed-Normal" pitchFamily="2" charset="0"/>
                  <a:cs typeface="Futura Condensed"/>
                </a:rPr>
                <a:t>help with in order to make progress?</a:t>
              </a:r>
            </a:p>
          </p:txBody>
        </p:sp>
      </p:grpSp>
      <p:sp>
        <p:nvSpPr>
          <p:cNvPr id="29" name="TextBox 28"/>
          <p:cNvSpPr txBox="1"/>
          <p:nvPr/>
        </p:nvSpPr>
        <p:spPr>
          <a:xfrm>
            <a:off x="2073504" y="804323"/>
            <a:ext cx="4986033" cy="353943"/>
          </a:xfrm>
          <a:prstGeom prst="rect">
            <a:avLst/>
          </a:prstGeom>
          <a:noFill/>
          <a:ln w="6350" cmpd="sng">
            <a:solidFill>
              <a:schemeClr val="tx1"/>
            </a:solidFill>
            <a:prstDash val="dash"/>
          </a:ln>
        </p:spPr>
        <p:txBody>
          <a:bodyPr wrap="square" tIns="91440" bIns="91440" rtlCol="0" anchor="ctr" anchorCtr="0">
            <a:spAutoFit/>
          </a:bodyPr>
          <a:lstStyle/>
          <a:p>
            <a:r>
              <a:rPr lang="en-US" sz="1100" dirty="0" smtClean="0">
                <a:latin typeface="Futura-Condensed-Normal" pitchFamily="2" charset="0"/>
                <a:cs typeface="Futura Condensed"/>
              </a:rPr>
              <a:t>CHECK-IN BY: _____________________________________________________</a:t>
            </a:r>
            <a:endParaRPr lang="en-US" sz="1100" dirty="0">
              <a:latin typeface="Futura-Condensed-Normal" pitchFamily="2" charset="0"/>
              <a:cs typeface="Futura Condensed"/>
            </a:endParaRPr>
          </a:p>
        </p:txBody>
      </p:sp>
      <p:sp>
        <p:nvSpPr>
          <p:cNvPr id="25" name="Rectangle 24"/>
          <p:cNvSpPr/>
          <p:nvPr/>
        </p:nvSpPr>
        <p:spPr>
          <a:xfrm>
            <a:off x="567373" y="2775889"/>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26" name="Rectangle 25"/>
          <p:cNvSpPr/>
          <p:nvPr/>
        </p:nvSpPr>
        <p:spPr>
          <a:xfrm>
            <a:off x="3862729" y="2775889"/>
            <a:ext cx="3047842" cy="2978109"/>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nvGrpSpPr>
          <p:cNvPr id="28" name="Group 27"/>
          <p:cNvGrpSpPr/>
          <p:nvPr/>
        </p:nvGrpSpPr>
        <p:grpSpPr>
          <a:xfrm>
            <a:off x="567372" y="2784512"/>
            <a:ext cx="6343199" cy="261610"/>
            <a:chOff x="549582" y="2758606"/>
            <a:chExt cx="6343199" cy="261610"/>
          </a:xfrm>
        </p:grpSpPr>
        <p:sp>
          <p:nvSpPr>
            <p:cNvPr id="40" name="TextBox 39"/>
            <p:cNvSpPr txBox="1"/>
            <p:nvPr/>
          </p:nvSpPr>
          <p:spPr>
            <a:xfrm flipH="1">
              <a:off x="549582" y="2758606"/>
              <a:ext cx="3047841" cy="261610"/>
            </a:xfrm>
            <a:prstGeom prst="rect">
              <a:avLst/>
            </a:prstGeom>
            <a:noFill/>
          </p:spPr>
          <p:txBody>
            <a:bodyPr wrap="square" rtlCol="0">
              <a:spAutoFit/>
            </a:bodyPr>
            <a:lstStyle/>
            <a:p>
              <a:r>
                <a:rPr lang="en-US" sz="1100" dirty="0">
                  <a:latin typeface="Futura-Condensed-Normal" pitchFamily="2" charset="0"/>
                  <a:cs typeface="Futura Condensed"/>
                </a:rPr>
                <a:t>What has been </a:t>
              </a:r>
              <a:r>
                <a:rPr lang="en-US" sz="1100" dirty="0" smtClean="0">
                  <a:latin typeface="Futura-Condensed-Normal" pitchFamily="2" charset="0"/>
                  <a:cs typeface="Futura Condensed"/>
                </a:rPr>
                <a:t>your favorite </a:t>
              </a:r>
              <a:r>
                <a:rPr lang="en-US" sz="1100" dirty="0">
                  <a:latin typeface="Futura-Condensed-Normal" pitchFamily="2" charset="0"/>
                  <a:cs typeface="Futura Condensed"/>
                </a:rPr>
                <a:t>part of </a:t>
              </a:r>
              <a:r>
                <a:rPr lang="en-US" sz="1100" dirty="0" smtClean="0">
                  <a:latin typeface="Futura-Condensed-Normal" pitchFamily="2" charset="0"/>
                  <a:cs typeface="Futura Condensed"/>
                </a:rPr>
                <a:t>the process so </a:t>
              </a:r>
              <a:r>
                <a:rPr lang="en-US" sz="1100" dirty="0">
                  <a:latin typeface="Futura-Condensed-Normal" pitchFamily="2" charset="0"/>
                  <a:cs typeface="Futura Condensed"/>
                </a:rPr>
                <a:t>far?</a:t>
              </a:r>
            </a:p>
          </p:txBody>
        </p:sp>
        <p:sp>
          <p:nvSpPr>
            <p:cNvPr id="42" name="TextBox 41"/>
            <p:cNvSpPr txBox="1"/>
            <p:nvPr/>
          </p:nvSpPr>
          <p:spPr>
            <a:xfrm flipH="1">
              <a:off x="3844939" y="2758606"/>
              <a:ext cx="3047842" cy="261610"/>
            </a:xfrm>
            <a:prstGeom prst="rect">
              <a:avLst/>
            </a:prstGeom>
            <a:noFill/>
          </p:spPr>
          <p:txBody>
            <a:bodyPr wrap="square" rtlCol="0">
              <a:spAutoFit/>
            </a:bodyPr>
            <a:lstStyle/>
            <a:p>
              <a:r>
                <a:rPr lang="en-US" sz="1100" dirty="0">
                  <a:latin typeface="Futura-Condensed-Normal" pitchFamily="2" charset="0"/>
                  <a:cs typeface="Futura Condensed"/>
                </a:rPr>
                <a:t>What parts of your project still need to be worked on?</a:t>
              </a:r>
            </a:p>
          </p:txBody>
        </p:sp>
      </p:grpSp>
      <p:sp>
        <p:nvSpPr>
          <p:cNvPr id="31" name="TextBox 30"/>
          <p:cNvSpPr txBox="1"/>
          <p:nvPr/>
        </p:nvSpPr>
        <p:spPr>
          <a:xfrm>
            <a:off x="457200"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PROJECT</a:t>
            </a:r>
          </a:p>
          <a:p>
            <a:r>
              <a:rPr lang="en-US" sz="3400" dirty="0" smtClean="0">
                <a:latin typeface="Futura-Condensed-Normal" pitchFamily="2" charset="0"/>
                <a:cs typeface="Futura Condensed"/>
              </a:rPr>
              <a:t>CHECK-IN</a:t>
            </a:r>
          </a:p>
        </p:txBody>
      </p:sp>
      <p:grpSp>
        <p:nvGrpSpPr>
          <p:cNvPr id="32" name="Group 31"/>
          <p:cNvGrpSpPr/>
          <p:nvPr/>
        </p:nvGrpSpPr>
        <p:grpSpPr>
          <a:xfrm>
            <a:off x="0" y="2128868"/>
            <a:ext cx="7582143" cy="479582"/>
            <a:chOff x="-1" y="2128868"/>
            <a:chExt cx="7582143" cy="479582"/>
          </a:xfrm>
        </p:grpSpPr>
        <p:sp>
          <p:nvSpPr>
            <p:cNvPr id="33"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4" name="TextBox 33"/>
            <p:cNvSpPr txBox="1"/>
            <p:nvPr/>
          </p:nvSpPr>
          <p:spPr>
            <a:xfrm>
              <a:off x="457199" y="2128868"/>
              <a:ext cx="6761944"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PROJECT PROGRESS</a:t>
              </a:r>
            </a:p>
          </p:txBody>
        </p:sp>
      </p:grpSp>
      <p:grpSp>
        <p:nvGrpSpPr>
          <p:cNvPr id="35" name="Group 34"/>
          <p:cNvGrpSpPr/>
          <p:nvPr/>
        </p:nvGrpSpPr>
        <p:grpSpPr>
          <a:xfrm>
            <a:off x="0" y="5917944"/>
            <a:ext cx="7582143" cy="479582"/>
            <a:chOff x="-1" y="2128868"/>
            <a:chExt cx="7582143" cy="479582"/>
          </a:xfrm>
        </p:grpSpPr>
        <p:sp>
          <p:nvSpPr>
            <p:cNvPr id="38"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1" name="TextBox 40"/>
            <p:cNvSpPr txBox="1"/>
            <p:nvPr/>
          </p:nvSpPr>
          <p:spPr>
            <a:xfrm>
              <a:off x="457199" y="2128868"/>
              <a:ext cx="6761944"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NEXT STEPS</a:t>
              </a:r>
            </a:p>
          </p:txBody>
        </p:sp>
      </p:grpSp>
    </p:spTree>
    <p:extLst>
      <p:ext uri="{BB962C8B-B14F-4D97-AF65-F5344CB8AC3E}">
        <p14:creationId xmlns:p14="http://schemas.microsoft.com/office/powerpoint/2010/main" xmlns="" val="1243254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4096813"/>
            <a:chOff x="422410" y="2832776"/>
            <a:chExt cx="3324338" cy="4096813"/>
          </a:xfrm>
        </p:grpSpPr>
        <p:sp>
          <p:nvSpPr>
            <p:cNvPr id="14" name="TextBox 13"/>
            <p:cNvSpPr txBox="1"/>
            <p:nvPr/>
          </p:nvSpPr>
          <p:spPr>
            <a:xfrm>
              <a:off x="515544" y="3328603"/>
              <a:ext cx="3231204" cy="3600986"/>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Hosting an </a:t>
              </a:r>
              <a:r>
                <a:rPr lang="en-US" sz="1200" spc="-20" dirty="0" err="1" smtClean="0">
                  <a:latin typeface="Futura-Condensed-Normal" pitchFamily="2" charset="0"/>
                  <a:cs typeface="Futura Condensed"/>
                </a:rPr>
                <a:t>unfocus</a:t>
              </a:r>
              <a:r>
                <a:rPr lang="en-US" sz="1200" spc="-20" dirty="0" smtClean="0">
                  <a:latin typeface="Futura-Condensed-Normal" pitchFamily="2" charset="0"/>
                  <a:cs typeface="Futura Condensed"/>
                </a:rPr>
                <a:t> group is an idea we borrow from IDEO. Introduce the </a:t>
              </a:r>
              <a:r>
                <a:rPr lang="en-US" sz="1200" spc="-20" dirty="0" err="1" smtClean="0">
                  <a:latin typeface="Futura-Condensed-Normal" pitchFamily="2" charset="0"/>
                  <a:cs typeface="Futura Condensed"/>
                </a:rPr>
                <a:t>unfocus</a:t>
              </a:r>
              <a:r>
                <a:rPr lang="en-US" sz="1200" spc="-20" dirty="0" smtClean="0">
                  <a:latin typeface="Futura-Condensed-Normal" pitchFamily="2" charset="0"/>
                  <a:cs typeface="Futura Condensed"/>
                </a:rPr>
                <a:t> group concept, where students will share their projects-in-progress and request feedback from a diverse collection of people.</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Optionally, distribute </a:t>
              </a:r>
              <a:r>
                <a:rPr lang="en-US" sz="1200" spc="-20" dirty="0">
                  <a:latin typeface="Futura-Condensed-Normal" pitchFamily="2" charset="0"/>
                  <a:cs typeface="Futura Condensed"/>
                </a:rPr>
                <a:t>the </a:t>
              </a:r>
              <a:r>
                <a:rPr lang="en-US" sz="1200" spc="-20" dirty="0" err="1">
                  <a:latin typeface="Futura-Condensed-Normal" pitchFamily="2" charset="0"/>
                  <a:cs typeface="Futura Condensed"/>
                </a:rPr>
                <a:t>Unfocus</a:t>
              </a:r>
              <a:r>
                <a:rPr lang="en-US" sz="1200" spc="-20" dirty="0">
                  <a:latin typeface="Futura-Condensed-Normal" pitchFamily="2" charset="0"/>
                  <a:cs typeface="Futura Condensed"/>
                </a:rPr>
                <a:t> Group handout to each </a:t>
              </a:r>
              <a:r>
                <a:rPr lang="en-US" sz="1200" spc="-20" dirty="0" smtClean="0">
                  <a:latin typeface="Futura-Condensed-Normal" pitchFamily="2" charset="0"/>
                  <a:cs typeface="Futura Condensed"/>
                </a:rPr>
                <a:t>person.</a:t>
              </a:r>
              <a:endParaRPr lang="en-US" sz="1200" spc="-1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Help students brainstorm possible </a:t>
              </a:r>
              <a:r>
                <a:rPr lang="en-US" sz="1200" spc="-20" dirty="0" err="1" smtClean="0">
                  <a:latin typeface="Futura-Condensed-Normal" pitchFamily="2" charset="0"/>
                  <a:cs typeface="Futura Condensed"/>
                </a:rPr>
                <a:t>unfocus</a:t>
              </a:r>
              <a:r>
                <a:rPr lang="en-US" sz="1200" spc="-20" dirty="0" smtClean="0">
                  <a:latin typeface="Futura-Condensed-Normal" pitchFamily="2" charset="0"/>
                  <a:cs typeface="Futura Condensed"/>
                </a:rPr>
                <a:t> group participants. Encourage them to consider their target </a:t>
              </a:r>
              <a:r>
                <a:rPr lang="en-US" sz="1200" spc="-20" dirty="0">
                  <a:latin typeface="Futura-Condensed-Normal" pitchFamily="2" charset="0"/>
                  <a:cs typeface="Futura Condensed"/>
                </a:rPr>
                <a:t>audience </a:t>
              </a:r>
              <a:r>
                <a:rPr lang="en-US" sz="1200" spc="-20" dirty="0" smtClean="0">
                  <a:latin typeface="Futura-Condensed-Normal" pitchFamily="2" charset="0"/>
                  <a:cs typeface="Futura Condensed"/>
                </a:rPr>
                <a:t>as </a:t>
              </a:r>
              <a:r>
                <a:rPr lang="en-US" sz="1200" spc="-20" dirty="0">
                  <a:latin typeface="Futura-Condensed-Normal" pitchFamily="2" charset="0"/>
                  <a:cs typeface="Futura Condensed"/>
                </a:rPr>
                <a:t>well as unusual users or unexpected </a:t>
              </a:r>
              <a:r>
                <a:rPr lang="en-US" sz="1200" spc="-20" dirty="0" smtClean="0">
                  <a:latin typeface="Futura-Condensed-Normal" pitchFamily="2" charset="0"/>
                  <a:cs typeface="Futura Condensed"/>
                </a:rPr>
                <a:t>cases who can offer a unique </a:t>
              </a:r>
              <a:r>
                <a:rPr lang="en-US" sz="1200" spc="-20" dirty="0">
                  <a:latin typeface="Futura-Condensed-Normal" pitchFamily="2" charset="0"/>
                  <a:cs typeface="Futura Condensed"/>
                </a:rPr>
                <a:t>perspective </a:t>
              </a:r>
              <a:r>
                <a:rPr lang="en-US" sz="1200" spc="-20" dirty="0" smtClean="0">
                  <a:latin typeface="Futura-Condensed-Normal" pitchFamily="2" charset="0"/>
                  <a:cs typeface="Futura Condensed"/>
                </a:rPr>
                <a:t>or interesting feedback (e.g., parents, teachers, siblings, other students, community members).</a:t>
              </a:r>
              <a:endParaRPr lang="en-US" sz="1200" spc="-10" dirty="0" smtClean="0">
                <a:latin typeface="Futura-Condensed-Normal" pitchFamily="2" charset="0"/>
                <a:cs typeface="Futura Condensed"/>
              </a:endParaRP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students time to identify, interview, observe, and record feedback from two </a:t>
              </a:r>
              <a:r>
                <a:rPr lang="en-US" sz="1200" dirty="0" err="1" smtClean="0">
                  <a:latin typeface="Futura-Condensed-Normal" pitchFamily="2" charset="0"/>
                  <a:cs typeface="Futura Condensed"/>
                </a:rPr>
                <a:t>unfocus</a:t>
              </a:r>
              <a:r>
                <a:rPr lang="en-US" sz="1200" dirty="0" smtClean="0">
                  <a:latin typeface="Futura-Condensed-Normal" pitchFamily="2" charset="0"/>
                  <a:cs typeface="Futura Condensed"/>
                </a:rPr>
                <a:t> group members.</a:t>
              </a:r>
              <a:endParaRPr lang="en-US" sz="1200" spc="-20" dirty="0" smtClean="0">
                <a:latin typeface="Futura-Condensed-Normal" pitchFamily="2" charset="0"/>
                <a:cs typeface="Futura Condensed"/>
              </a:endParaRPr>
            </a:p>
            <a:p>
              <a:endParaRPr lang="en-US" sz="600" dirty="0" smtClean="0">
                <a:latin typeface="Futura-Condensed-Normal" pitchFamily="2" charset="0"/>
                <a:cs typeface="Futura Condensed"/>
              </a:endParaRPr>
            </a:p>
            <a:p>
              <a:pPr marL="171450" indent="-171450">
                <a:buFont typeface="Wingdings" charset="2"/>
                <a:buChar char="q"/>
              </a:pPr>
              <a:r>
                <a:rPr lang="en-US" sz="1200" spc="-20" dirty="0">
                  <a:latin typeface="Futura-Condensed-Normal" pitchFamily="2" charset="0"/>
                  <a:cs typeface="Futura Condensed"/>
                </a:rPr>
                <a:t>A</a:t>
              </a:r>
              <a:r>
                <a:rPr lang="en-US" sz="1200" spc="-20" dirty="0" smtClean="0">
                  <a:latin typeface="Futura-Condensed-Normal" pitchFamily="2" charset="0"/>
                  <a:cs typeface="Futura Condensed"/>
                </a:rPr>
                <a:t>llow </a:t>
              </a:r>
              <a:r>
                <a:rPr lang="en-US" sz="1200" spc="-20" dirty="0">
                  <a:latin typeface="Futura-Condensed-Normal" pitchFamily="2" charset="0"/>
                  <a:cs typeface="Futura Condensed"/>
                </a:rPr>
                <a:t>students time to meet with their project team members to </a:t>
              </a:r>
              <a:r>
                <a:rPr lang="en-US" sz="1200" spc="-20" dirty="0" smtClean="0">
                  <a:latin typeface="Futura-Condensed-Normal" pitchFamily="2" charset="0"/>
                  <a:cs typeface="Futura Condensed"/>
                </a:rPr>
                <a:t>share feedback collected from different </a:t>
              </a:r>
              <a:r>
                <a:rPr lang="en-US" sz="1200" spc="-20" dirty="0" err="1" smtClean="0">
                  <a:latin typeface="Futura-Condensed-Normal" pitchFamily="2" charset="0"/>
                  <a:cs typeface="Futura Condensed"/>
                </a:rPr>
                <a:t>unfocus</a:t>
              </a:r>
              <a:r>
                <a:rPr lang="en-US" sz="1200" spc="-20" dirty="0" smtClean="0">
                  <a:latin typeface="Futura-Condensed-Normal" pitchFamily="2" charset="0"/>
                  <a:cs typeface="Futura Condensed"/>
                </a:rPr>
                <a:t> group sources. </a:t>
              </a:r>
              <a:r>
                <a:rPr lang="en-US" sz="1200" spc="-20" dirty="0">
                  <a:latin typeface="Futura-Condensed-Normal" pitchFamily="2" charset="0"/>
                  <a:cs typeface="Futura Condensed"/>
                </a:rPr>
                <a:t>Optionally, collect </a:t>
              </a:r>
              <a:r>
                <a:rPr lang="en-US" sz="1200" dirty="0">
                  <a:latin typeface="Futura-Condensed-Normal" pitchFamily="2" charset="0"/>
                  <a:cs typeface="Futura Condensed"/>
                </a:rPr>
                <a:t>the completed </a:t>
              </a:r>
              <a:r>
                <a:rPr lang="en-US" sz="1200" dirty="0" err="1" smtClean="0">
                  <a:latin typeface="Futura-Condensed-Normal" pitchFamily="2" charset="0"/>
                  <a:cs typeface="Futura Condensed"/>
                </a:rPr>
                <a:t>Unfocus</a:t>
              </a:r>
              <a:r>
                <a:rPr lang="en-US" sz="1200" dirty="0" smtClean="0">
                  <a:latin typeface="Futura-Condensed-Normal" pitchFamily="2" charset="0"/>
                  <a:cs typeface="Futura Condensed"/>
                </a:rPr>
                <a:t> Group handouts </a:t>
              </a:r>
              <a:r>
                <a:rPr lang="en-US" sz="1200" dirty="0">
                  <a:latin typeface="Futura-Condensed-Normal" pitchFamily="2" charset="0"/>
                  <a:cs typeface="Futura Condensed"/>
                </a:rPr>
                <a:t>at the end of this activity to return to students at the beginning </a:t>
              </a:r>
              <a:r>
                <a:rPr lang="en-US" sz="1200" dirty="0" smtClean="0">
                  <a:latin typeface="Futura-Condensed-Normal" pitchFamily="2" charset="0"/>
                  <a:cs typeface="Futura Condensed"/>
                </a:rPr>
                <a:t>of the Project Check-In or Design </a:t>
              </a:r>
              <a:r>
                <a:rPr lang="en-US" sz="1200" dirty="0">
                  <a:latin typeface="Futura-Condensed-Normal" pitchFamily="2" charset="0"/>
                  <a:cs typeface="Futura Condensed"/>
                </a:rPr>
                <a:t>Sprint sessions.</a:t>
              </a: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86177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interview, observe,</a:t>
            </a:r>
            <a:r>
              <a:rPr lang="en-US" sz="1200" dirty="0">
                <a:latin typeface="Futura-Condensed-Normal" pitchFamily="2" charset="0"/>
                <a:cs typeface="Futura Condensed"/>
              </a:rPr>
              <a:t> </a:t>
            </a:r>
            <a:r>
              <a:rPr lang="en-US" sz="1200" dirty="0" smtClean="0">
                <a:latin typeface="Futura-Condensed-Normal" pitchFamily="2" charset="0"/>
                <a:cs typeface="Futura Condensed"/>
              </a:rPr>
              <a:t>and ask others for feedback on projects-in-progress</a:t>
            </a:r>
          </a:p>
        </p:txBody>
      </p:sp>
      <p:grpSp>
        <p:nvGrpSpPr>
          <p:cNvPr id="22" name="Group 21"/>
          <p:cNvGrpSpPr/>
          <p:nvPr/>
        </p:nvGrpSpPr>
        <p:grpSpPr>
          <a:xfrm>
            <a:off x="4007796" y="2832776"/>
            <a:ext cx="3307404" cy="772826"/>
            <a:chOff x="3992282" y="2832776"/>
            <a:chExt cx="3307404" cy="772826"/>
          </a:xfrm>
        </p:grpSpPr>
        <p:sp>
          <p:nvSpPr>
            <p:cNvPr id="18" name="TextBox 1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err="1" smtClean="0">
                  <a:latin typeface="Futura-Condensed-Normal" pitchFamily="2" charset="0"/>
                  <a:cs typeface="Futura Condensed"/>
                </a:rPr>
                <a:t>Unfocus</a:t>
              </a:r>
              <a:r>
                <a:rPr lang="en-US" sz="1200" dirty="0" smtClean="0">
                  <a:latin typeface="Futura-Condensed-Normal" pitchFamily="2" charset="0"/>
                  <a:cs typeface="Futura Condensed"/>
                </a:rPr>
                <a:t> Group handout</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721777"/>
            <a:ext cx="3307404" cy="1142158"/>
            <a:chOff x="3992282" y="2832776"/>
            <a:chExt cx="3307404" cy="1142158"/>
          </a:xfrm>
        </p:grpSpPr>
        <p:sp>
          <p:nvSpPr>
            <p:cNvPr id="60" name="TextBox 59"/>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Describe </a:t>
              </a:r>
              <a:r>
                <a:rPr lang="en-US" sz="1200" dirty="0">
                  <a:latin typeface="Futura-Condensed-Normal" pitchFamily="2" charset="0"/>
                  <a:cs typeface="Futura Condensed"/>
                </a:rPr>
                <a:t>your </a:t>
              </a:r>
              <a:r>
                <a:rPr lang="en-US" sz="1200" dirty="0" err="1" smtClean="0">
                  <a:latin typeface="Futura-Condensed-Normal" pitchFamily="2" charset="0"/>
                  <a:cs typeface="Futura Condensed"/>
                </a:rPr>
                <a:t>unfocus</a:t>
              </a:r>
              <a:r>
                <a:rPr lang="en-US" sz="1200" dirty="0" smtClean="0">
                  <a:latin typeface="Futura-Condensed-Normal" pitchFamily="2" charset="0"/>
                  <a:cs typeface="Futura Condensed"/>
                </a:rPr>
                <a:t> </a:t>
              </a:r>
              <a:r>
                <a:rPr lang="en-US" sz="1200" dirty="0">
                  <a:latin typeface="Futura-Condensed-Normal" pitchFamily="2" charset="0"/>
                  <a:cs typeface="Futura Condensed"/>
                </a:rPr>
                <a:t>group participants and why you chose them. </a:t>
              </a:r>
            </a:p>
            <a:p>
              <a:pPr marL="171450" indent="-171450">
                <a:buFont typeface="Lucida Grande"/>
                <a:buChar char="+"/>
              </a:pPr>
              <a:r>
                <a:rPr lang="en-US" sz="1200" dirty="0">
                  <a:latin typeface="Futura-Condensed-Normal" pitchFamily="2" charset="0"/>
                  <a:cs typeface="Futura Condensed"/>
                </a:rPr>
                <a:t>How might their ideas influence your project</a:t>
              </a:r>
              <a:r>
                <a:rPr lang="en-US" sz="1200" dirty="0" smtClean="0">
                  <a:latin typeface="Futura-Condensed-Normal" pitchFamily="2" charset="0"/>
                  <a:cs typeface="Futura Condensed"/>
                </a:rPr>
                <a:t>?</a:t>
              </a: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4973690"/>
            <a:ext cx="3307404" cy="957492"/>
            <a:chOff x="3992282" y="2832776"/>
            <a:chExt cx="3307404" cy="957492"/>
          </a:xfrm>
        </p:grpSpPr>
        <p:sp>
          <p:nvSpPr>
            <p:cNvPr id="64" name="TextBox 63"/>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students identify and interview two </a:t>
              </a:r>
              <a:r>
                <a:rPr lang="en-US" sz="1200" dirty="0" err="1" smtClean="0">
                  <a:latin typeface="Futura-Condensed-Normal" pitchFamily="2" charset="0"/>
                  <a:cs typeface="Futura Condensed"/>
                </a:rPr>
                <a:t>unfocus</a:t>
              </a:r>
              <a:r>
                <a:rPr lang="en-US" sz="1200" dirty="0" smtClean="0">
                  <a:latin typeface="Futura-Condensed-Normal" pitchFamily="2" charset="0"/>
                  <a:cs typeface="Futura Condensed"/>
                </a:rPr>
                <a:t> group participants?</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4" name="TextBox 53"/>
          <p:cNvSpPr txBox="1"/>
          <p:nvPr/>
        </p:nvSpPr>
        <p:spPr>
          <a:xfrm>
            <a:off x="1300031"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UNFOCUS </a:t>
            </a:r>
          </a:p>
          <a:p>
            <a:r>
              <a:rPr lang="en-US" sz="3400" dirty="0" smtClean="0">
                <a:latin typeface="Futura-Condensed-Normal" pitchFamily="2" charset="0"/>
                <a:cs typeface="Futura Condensed"/>
              </a:rPr>
              <a:t>GROUP</a:t>
            </a:r>
          </a:p>
        </p:txBody>
      </p:sp>
      <p:sp>
        <p:nvSpPr>
          <p:cNvPr id="67" name="TextBox 66"/>
          <p:cNvSpPr txBox="1"/>
          <p:nvPr/>
        </p:nvSpPr>
        <p:spPr>
          <a:xfrm>
            <a:off x="2527923"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68" name="Picture 67"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6475" y="1752620"/>
            <a:ext cx="329184" cy="329184"/>
          </a:xfrm>
          <a:prstGeom prst="rect">
            <a:avLst/>
          </a:prstGeom>
        </p:spPr>
      </p:pic>
      <p:grpSp>
        <p:nvGrpSpPr>
          <p:cNvPr id="70" name="Group 69"/>
          <p:cNvGrpSpPr/>
          <p:nvPr/>
        </p:nvGrpSpPr>
        <p:grpSpPr>
          <a:xfrm>
            <a:off x="3661944" y="794340"/>
            <a:ext cx="442062" cy="1123360"/>
            <a:chOff x="2853673" y="794340"/>
            <a:chExt cx="442062" cy="1123360"/>
          </a:xfrm>
        </p:grpSpPr>
        <p:cxnSp>
          <p:nvCxnSpPr>
            <p:cNvPr id="73" name="Straight Connector 72"/>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57995" y="7630731"/>
            <a:ext cx="6857205" cy="352518"/>
            <a:chOff x="457995" y="7630731"/>
            <a:chExt cx="6857205" cy="352518"/>
          </a:xfrm>
        </p:grpSpPr>
        <p:sp>
          <p:nvSpPr>
            <p:cNvPr id="78" name="TextBox 77"/>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9" name="Straight Connector 78"/>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1" name="Straight Connector 80"/>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4104914" y="8217641"/>
            <a:ext cx="3117152" cy="1158779"/>
            <a:chOff x="3746748" y="8217641"/>
            <a:chExt cx="3475318" cy="1158779"/>
          </a:xfrm>
        </p:grpSpPr>
        <p:sp>
          <p:nvSpPr>
            <p:cNvPr id="83" name="TextBox 82"/>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4" name="Group 83"/>
            <p:cNvGrpSpPr/>
            <p:nvPr/>
          </p:nvGrpSpPr>
          <p:grpSpPr>
            <a:xfrm>
              <a:off x="4076948" y="8385986"/>
              <a:ext cx="3145118" cy="883399"/>
              <a:chOff x="3891832" y="8385983"/>
              <a:chExt cx="3321768" cy="883398"/>
            </a:xfrm>
          </p:grpSpPr>
          <p:cxnSp>
            <p:nvCxnSpPr>
              <p:cNvPr id="85" name="Straight Connector 8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4" name="TextBox 93"/>
          <p:cNvSpPr txBox="1"/>
          <p:nvPr/>
        </p:nvSpPr>
        <p:spPr>
          <a:xfrm>
            <a:off x="551129" y="8142739"/>
            <a:ext cx="3231204" cy="1569660"/>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Help students get creative in </a:t>
            </a:r>
            <a:r>
              <a:rPr lang="en-US" sz="1200" dirty="0" smtClean="0">
                <a:latin typeface="Futura-Condensed-Normal" pitchFamily="2" charset="0"/>
                <a:cs typeface="Futura Condensed"/>
              </a:rPr>
              <a:t>researching and discovering feedback </a:t>
            </a:r>
            <a:r>
              <a:rPr lang="en-US" sz="1200" dirty="0">
                <a:latin typeface="Futura-Condensed-Normal" pitchFamily="2" charset="0"/>
                <a:cs typeface="Futura Condensed"/>
              </a:rPr>
              <a:t>sources. Is there </a:t>
            </a:r>
            <a:r>
              <a:rPr lang="en-US" sz="1200" dirty="0" smtClean="0">
                <a:latin typeface="Futura-Condensed-Normal" pitchFamily="2" charset="0"/>
                <a:cs typeface="Futura Condensed"/>
              </a:rPr>
              <a:t>a local </a:t>
            </a:r>
            <a:r>
              <a:rPr lang="en-US" sz="1200" dirty="0">
                <a:latin typeface="Futura-Condensed-Normal" pitchFamily="2" charset="0"/>
                <a:cs typeface="Futura Condensed"/>
              </a:rPr>
              <a:t>game design </a:t>
            </a:r>
            <a:r>
              <a:rPr lang="en-US" sz="1200" dirty="0" smtClean="0">
                <a:latin typeface="Futura-Condensed-Normal" pitchFamily="2" charset="0"/>
                <a:cs typeface="Futura Condensed"/>
              </a:rPr>
              <a:t>company that might be interested in helping? </a:t>
            </a:r>
            <a:r>
              <a:rPr lang="en-US" sz="1200" dirty="0">
                <a:latin typeface="Futura-Condensed-Normal" pitchFamily="2" charset="0"/>
                <a:cs typeface="Futura Condensed"/>
              </a:rPr>
              <a:t>Could projects </a:t>
            </a:r>
            <a:r>
              <a:rPr lang="en-US" sz="1200" dirty="0" smtClean="0">
                <a:latin typeface="Futura-Condensed-Normal" pitchFamily="2" charset="0"/>
                <a:cs typeface="Futura Condensed"/>
              </a:rPr>
              <a:t>be </a:t>
            </a:r>
            <a:r>
              <a:rPr lang="en-US" sz="1200" dirty="0">
                <a:latin typeface="Futura-Condensed-Normal" pitchFamily="2" charset="0"/>
                <a:cs typeface="Futura Condensed"/>
              </a:rPr>
              <a:t>shared with students from another school?</a:t>
            </a:r>
          </a:p>
          <a:p>
            <a:pPr marL="171450" indent="-171450">
              <a:buFont typeface="Lucida Grande"/>
              <a:buChar char="+"/>
            </a:pPr>
            <a:r>
              <a:rPr lang="en-US" sz="1200" dirty="0">
                <a:latin typeface="Futura-Condensed-Normal" pitchFamily="2" charset="0"/>
                <a:cs typeface="Futura Condensed"/>
              </a:rPr>
              <a:t>If </a:t>
            </a:r>
            <a:r>
              <a:rPr lang="en-US" sz="1200" dirty="0" err="1" smtClean="0">
                <a:latin typeface="Futura-Condensed-Normal" pitchFamily="2" charset="0"/>
                <a:cs typeface="Futura Condensed"/>
              </a:rPr>
              <a:t>unfocus</a:t>
            </a:r>
            <a:r>
              <a:rPr lang="en-US" sz="1200" dirty="0" smtClean="0">
                <a:latin typeface="Futura-Condensed-Normal" pitchFamily="2" charset="0"/>
                <a:cs typeface="Futura Condensed"/>
              </a:rPr>
              <a:t> group members </a:t>
            </a:r>
            <a:r>
              <a:rPr lang="en-US" sz="1200" dirty="0">
                <a:latin typeface="Futura-Condensed-Normal" pitchFamily="2" charset="0"/>
                <a:cs typeface="Futura Condensed"/>
              </a:rPr>
              <a:t>are not available to be interviewed during the session (e.g</a:t>
            </a:r>
            <a:r>
              <a:rPr lang="en-US" sz="1200" dirty="0" smtClean="0">
                <a:latin typeface="Futura-Condensed-Normal" pitchFamily="2" charset="0"/>
                <a:cs typeface="Futura Condensed"/>
              </a:rPr>
              <a:t>., teachers</a:t>
            </a:r>
            <a:r>
              <a:rPr lang="en-US" sz="1200" dirty="0">
                <a:latin typeface="Futura-Condensed-Normal" pitchFamily="2" charset="0"/>
                <a:cs typeface="Futura Condensed"/>
              </a:rPr>
              <a:t>, parents, siblings, community members), you can organize this activity for outside of class time or assign it as homework</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126</a:t>
            </a:r>
            <a:endParaRPr lang="en-US" dirty="0">
              <a:latin typeface="Futura-Condensed-Normal" pitchFamily="2" charset="0"/>
            </a:endParaRPr>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334" y="0"/>
              <a:ext cx="493776" cy="2791968"/>
            </a:xfrm>
            <a:prstGeom prst="rect">
              <a:avLst/>
            </a:prstGeom>
          </p:spPr>
        </p:pic>
        <p:sp>
          <p:nvSpPr>
            <p:cNvPr id="47" name="TextBox 46"/>
            <p:cNvSpPr txBox="1"/>
            <p:nvPr/>
          </p:nvSpPr>
          <p:spPr>
            <a:xfrm rot="5400000">
              <a:off x="-257653" y="1151128"/>
              <a:ext cx="210441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6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9519573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73504" y="792442"/>
            <a:ext cx="4986033" cy="523220"/>
          </a:xfrm>
          <a:prstGeom prst="rect">
            <a:avLst/>
          </a:prstGeom>
          <a:noFill/>
          <a:ln w="6350" cmpd="sng">
            <a:solidFill>
              <a:schemeClr val="tx1"/>
            </a:solidFill>
            <a:prstDash val="dash"/>
          </a:ln>
        </p:spPr>
        <p:txBody>
          <a:bodyPr wrap="square" tIns="91440" bIns="91440" rtlCol="0" anchor="ctr" anchorCtr="0">
            <a:spAutoFit/>
          </a:bodyPr>
          <a:lstStyle/>
          <a:p>
            <a:r>
              <a:rPr lang="en-US" sz="1100" dirty="0">
                <a:latin typeface="Futura-Condensed-Normal" pitchFamily="2" charset="0"/>
                <a:cs typeface="Futura Condensed"/>
              </a:rPr>
              <a:t>PROJECT TITLE:    </a:t>
            </a:r>
            <a:r>
              <a:rPr lang="en-US" sz="1100" dirty="0" smtClean="0">
                <a:latin typeface="Futura-Condensed-Normal" pitchFamily="2" charset="0"/>
                <a:cs typeface="Futura Condensed"/>
              </a:rPr>
              <a:t>___________________________________________________</a:t>
            </a:r>
          </a:p>
          <a:p>
            <a:r>
              <a:rPr lang="en-US" sz="1100" dirty="0" smtClean="0">
                <a:latin typeface="Futura-Condensed-Normal" pitchFamily="2" charset="0"/>
                <a:cs typeface="Futura Condensed"/>
              </a:rPr>
              <a:t>INTERVIEW BY: </a:t>
            </a:r>
            <a:r>
              <a:rPr lang="en-US" sz="1100" dirty="0">
                <a:latin typeface="Futura-Condensed-Normal" pitchFamily="2" charset="0"/>
                <a:cs typeface="Futura Condensed"/>
              </a:rPr>
              <a:t> </a:t>
            </a:r>
            <a:r>
              <a:rPr lang="en-US" sz="1100" dirty="0" smtClean="0">
                <a:latin typeface="Futura-Condensed-Normal" pitchFamily="2" charset="0"/>
                <a:cs typeface="Futura Condensed"/>
              </a:rPr>
              <a:t>  ___________________________________________________</a:t>
            </a:r>
          </a:p>
        </p:txBody>
      </p:sp>
      <p:sp>
        <p:nvSpPr>
          <p:cNvPr id="75" name="TextBox 74"/>
          <p:cNvSpPr txBox="1"/>
          <p:nvPr/>
        </p:nvSpPr>
        <p:spPr>
          <a:xfrm flipH="1">
            <a:off x="448734" y="2146785"/>
            <a:ext cx="3402082"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IDENTIFY</a:t>
            </a:r>
            <a:endParaRPr lang="en-US" sz="2400" dirty="0">
              <a:solidFill>
                <a:schemeClr val="bg1"/>
              </a:solidFill>
              <a:latin typeface="Futura-Condensed-Normal" pitchFamily="2" charset="0"/>
              <a:cs typeface="Futura Condensed"/>
            </a:endParaRPr>
          </a:p>
        </p:txBody>
      </p:sp>
      <p:sp>
        <p:nvSpPr>
          <p:cNvPr id="76" name="Isosceles Triangle 75"/>
          <p:cNvSpPr/>
          <p:nvPr/>
        </p:nvSpPr>
        <p:spPr>
          <a:xfrm rot="16200000">
            <a:off x="6954380" y="2254716"/>
            <a:ext cx="47637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00" name="TextBox 99"/>
          <p:cNvSpPr txBox="1"/>
          <p:nvPr/>
        </p:nvSpPr>
        <p:spPr>
          <a:xfrm flipH="1">
            <a:off x="448733" y="7324425"/>
            <a:ext cx="3402082" cy="461664"/>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SKILLS IN SCRATCH</a:t>
            </a:r>
            <a:endParaRPr lang="en-US" sz="2400" dirty="0">
              <a:solidFill>
                <a:schemeClr val="bg1"/>
              </a:solidFill>
              <a:latin typeface="Futura-Condensed-Normal" pitchFamily="2" charset="0"/>
              <a:cs typeface="Futura Condensed"/>
            </a:endParaRPr>
          </a:p>
        </p:txBody>
      </p:sp>
      <p:sp>
        <p:nvSpPr>
          <p:cNvPr id="27" name="TextBox 26"/>
          <p:cNvSpPr txBox="1"/>
          <p:nvPr/>
        </p:nvSpPr>
        <p:spPr>
          <a:xfrm>
            <a:off x="1983953" y="1370122"/>
            <a:ext cx="5145917" cy="276999"/>
          </a:xfrm>
          <a:prstGeom prst="rect">
            <a:avLst/>
          </a:prstGeom>
          <a:noFill/>
          <a:ln>
            <a:noFill/>
          </a:ln>
        </p:spPr>
        <p:txBody>
          <a:bodyPr wrap="square" rtlCol="0">
            <a:spAutoFit/>
          </a:bodyPr>
          <a:lstStyle/>
          <a:p>
            <a:pPr algn="just"/>
            <a:r>
              <a:rPr lang="en-US" sz="1200" dirty="0" smtClean="0">
                <a:latin typeface="Futura-Condensed-Normal" pitchFamily="2" charset="0"/>
                <a:cs typeface="Futura Condensed"/>
              </a:rPr>
              <a:t>In this activity, </a:t>
            </a:r>
            <a:r>
              <a:rPr lang="en-US" sz="1200" dirty="0">
                <a:latin typeface="Futura-Condensed-Normal" pitchFamily="2" charset="0"/>
                <a:cs typeface="Futura Condensed"/>
              </a:rPr>
              <a:t>you </a:t>
            </a:r>
            <a:r>
              <a:rPr lang="en-US" sz="1200" dirty="0" smtClean="0">
                <a:latin typeface="Futura-Condensed-Normal" pitchFamily="2" charset="0"/>
                <a:cs typeface="Futura Condensed"/>
              </a:rPr>
              <a:t>will interview</a:t>
            </a:r>
            <a:r>
              <a:rPr lang="en-US" sz="1200" dirty="0">
                <a:latin typeface="Futura-Condensed-Normal" pitchFamily="2" charset="0"/>
                <a:cs typeface="Futura Condensed"/>
              </a:rPr>
              <a:t> </a:t>
            </a:r>
            <a:r>
              <a:rPr lang="en-US" sz="1200" dirty="0" smtClean="0">
                <a:latin typeface="Futura-Condensed-Normal" pitchFamily="2" charset="0"/>
                <a:cs typeface="Futura Condensed"/>
              </a:rPr>
              <a:t>and observe others to get feedback on your project-</a:t>
            </a:r>
            <a:r>
              <a:rPr lang="en-US" sz="1200" dirty="0">
                <a:latin typeface="Futura-Condensed-Normal" pitchFamily="2" charset="0"/>
                <a:cs typeface="Futura Condensed"/>
              </a:rPr>
              <a:t>in-progress</a:t>
            </a:r>
            <a:r>
              <a:rPr lang="en-US" sz="1200" dirty="0" smtClean="0">
                <a:latin typeface="Futura-Condensed-Normal" pitchFamily="2" charset="0"/>
                <a:cs typeface="Futura Condensed"/>
              </a:rPr>
              <a:t>.</a:t>
            </a:r>
          </a:p>
        </p:txBody>
      </p:sp>
      <p:grpSp>
        <p:nvGrpSpPr>
          <p:cNvPr id="4" name="Group 3"/>
          <p:cNvGrpSpPr/>
          <p:nvPr/>
        </p:nvGrpSpPr>
        <p:grpSpPr>
          <a:xfrm>
            <a:off x="448731" y="2729813"/>
            <a:ext cx="6620966" cy="1858034"/>
            <a:chOff x="448731" y="2723246"/>
            <a:chExt cx="6620966" cy="1858034"/>
          </a:xfrm>
        </p:grpSpPr>
        <p:sp>
          <p:nvSpPr>
            <p:cNvPr id="21" name="TextBox 20"/>
            <p:cNvSpPr txBox="1"/>
            <p:nvPr/>
          </p:nvSpPr>
          <p:spPr>
            <a:xfrm flipH="1">
              <a:off x="448731" y="2723246"/>
              <a:ext cx="1326014" cy="1785104"/>
            </a:xfrm>
            <a:prstGeom prst="rect">
              <a:avLst/>
            </a:prstGeom>
            <a:noFill/>
          </p:spPr>
          <p:txBody>
            <a:bodyPr wrap="square" rtlCol="0">
              <a:spAutoFit/>
            </a:bodyPr>
            <a:lstStyle/>
            <a:p>
              <a:pPr marL="171450" indent="-171450">
                <a:buFont typeface="Lucida Grande"/>
                <a:buChar char="+"/>
              </a:pPr>
              <a:r>
                <a:rPr lang="en-US" sz="1100" dirty="0" smtClean="0">
                  <a:latin typeface="Futura-Condensed-Normal" pitchFamily="2" charset="0"/>
                  <a:cs typeface="Futura Condensed"/>
                </a:rPr>
                <a:t>What </a:t>
              </a:r>
              <a:r>
                <a:rPr lang="en-US" sz="1100" dirty="0">
                  <a:latin typeface="Futura-Condensed-Normal" pitchFamily="2" charset="0"/>
                  <a:cs typeface="Futura Condensed"/>
                </a:rPr>
                <a:t>kinds of people might be able to offer you a unique perspective on your </a:t>
              </a:r>
              <a:r>
                <a:rPr lang="en-US" sz="1100" dirty="0" smtClean="0">
                  <a:latin typeface="Futura-Condensed-Normal" pitchFamily="2" charset="0"/>
                  <a:cs typeface="Futura Condensed"/>
                </a:rPr>
                <a:t>project?</a:t>
              </a:r>
              <a:endParaRPr lang="en-US" sz="1100" dirty="0">
                <a:latin typeface="Futura-Condensed-Normal" pitchFamily="2" charset="0"/>
                <a:cs typeface="Futura Condensed"/>
              </a:endParaRPr>
            </a:p>
            <a:p>
              <a:pPr marL="171450" indent="-171450">
                <a:buFont typeface="Lucida Grande"/>
                <a:buChar char="+"/>
              </a:pPr>
              <a:endParaRPr lang="en-US" sz="1100" dirty="0" smtClean="0">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Who </a:t>
              </a:r>
              <a:r>
                <a:rPr lang="en-US" sz="1100" dirty="0">
                  <a:latin typeface="Futura-Condensed-Normal" pitchFamily="2" charset="0"/>
                  <a:cs typeface="Futura Condensed"/>
                </a:rPr>
                <a:t>are two </a:t>
              </a:r>
              <a:r>
                <a:rPr lang="en-US" sz="1100" dirty="0" err="1">
                  <a:latin typeface="Futura-Condensed-Normal" pitchFamily="2" charset="0"/>
                  <a:cs typeface="Futura Condensed"/>
                </a:rPr>
                <a:t>unfocus</a:t>
              </a:r>
              <a:r>
                <a:rPr lang="en-US" sz="1100" dirty="0">
                  <a:latin typeface="Futura-Condensed-Normal" pitchFamily="2" charset="0"/>
                  <a:cs typeface="Futura Condensed"/>
                </a:rPr>
                <a:t> group members you plan to share your project draft with?</a:t>
              </a:r>
            </a:p>
          </p:txBody>
        </p:sp>
        <p:sp>
          <p:nvSpPr>
            <p:cNvPr id="24" name="Rectangle 23"/>
            <p:cNvSpPr/>
            <p:nvPr/>
          </p:nvSpPr>
          <p:spPr>
            <a:xfrm>
              <a:off x="1774745" y="2742950"/>
              <a:ext cx="5294952" cy="183833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grpSp>
        <p:nvGrpSpPr>
          <p:cNvPr id="3" name="Group 2"/>
          <p:cNvGrpSpPr/>
          <p:nvPr/>
        </p:nvGrpSpPr>
        <p:grpSpPr>
          <a:xfrm>
            <a:off x="462595" y="5293187"/>
            <a:ext cx="6596942" cy="1954381"/>
            <a:chOff x="462595" y="5298690"/>
            <a:chExt cx="6596942" cy="1954381"/>
          </a:xfrm>
        </p:grpSpPr>
        <p:sp>
          <p:nvSpPr>
            <p:cNvPr id="25" name="TextBox 24"/>
            <p:cNvSpPr txBox="1"/>
            <p:nvPr/>
          </p:nvSpPr>
          <p:spPr>
            <a:xfrm flipH="1">
              <a:off x="462595" y="5298690"/>
              <a:ext cx="1312151" cy="1954381"/>
            </a:xfrm>
            <a:prstGeom prst="rect">
              <a:avLst/>
            </a:prstGeom>
            <a:noFill/>
          </p:spPr>
          <p:txBody>
            <a:bodyPr wrap="square" rtlCol="0">
              <a:spAutoFit/>
            </a:bodyPr>
            <a:lstStyle/>
            <a:p>
              <a:r>
                <a:rPr lang="en-US" sz="1100" dirty="0" smtClean="0">
                  <a:latin typeface="Futura-Condensed-Normal" pitchFamily="2" charset="0"/>
                  <a:cs typeface="Futura Condensed"/>
                </a:rPr>
                <a:t>Share your project with your </a:t>
              </a:r>
              <a:r>
                <a:rPr lang="en-US" sz="1100" dirty="0" err="1" smtClean="0">
                  <a:latin typeface="Futura-Condensed-Normal" pitchFamily="2" charset="0"/>
                  <a:cs typeface="Futura Condensed"/>
                </a:rPr>
                <a:t>unfocus</a:t>
              </a:r>
              <a:r>
                <a:rPr lang="en-US" sz="1100" dirty="0" smtClean="0">
                  <a:latin typeface="Futura-Condensed-Normal" pitchFamily="2" charset="0"/>
                  <a:cs typeface="Futura Condensed"/>
                </a:rPr>
                <a:t> group and observe their reactions.</a:t>
              </a:r>
            </a:p>
            <a:p>
              <a:endParaRPr lang="en-US" sz="300" dirty="0" smtClean="0">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What are they getting stuck on?</a:t>
              </a:r>
            </a:p>
            <a:p>
              <a:pPr marL="171450" indent="-171450">
                <a:buFont typeface="Lucida Grande"/>
                <a:buChar char="+"/>
              </a:pPr>
              <a:endParaRPr lang="en-US" sz="400" dirty="0">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Are they interacting with your project the way you imagined? </a:t>
              </a:r>
            </a:p>
            <a:p>
              <a:pPr marL="171450" lvl="0" indent="-171450">
                <a:buFont typeface="Lucida Grande"/>
                <a:buChar char="+"/>
              </a:pPr>
              <a:endParaRPr lang="en-US" sz="400" dirty="0">
                <a:solidFill>
                  <a:prstClr val="black"/>
                </a:solidFill>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Are they doing anything surprising?</a:t>
              </a:r>
              <a:endParaRPr lang="en-US" sz="1100" dirty="0">
                <a:latin typeface="Futura-Condensed-Normal" pitchFamily="2" charset="0"/>
                <a:cs typeface="Futura Condensed"/>
              </a:endParaRPr>
            </a:p>
          </p:txBody>
        </p:sp>
        <p:sp>
          <p:nvSpPr>
            <p:cNvPr id="28" name="Rectangle 27"/>
            <p:cNvSpPr/>
            <p:nvPr/>
          </p:nvSpPr>
          <p:spPr>
            <a:xfrm>
              <a:off x="1774746" y="5318394"/>
              <a:ext cx="5284791" cy="183833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grpSp>
        <p:nvGrpSpPr>
          <p:cNvPr id="29" name="Group 28"/>
          <p:cNvGrpSpPr/>
          <p:nvPr/>
        </p:nvGrpSpPr>
        <p:grpSpPr>
          <a:xfrm>
            <a:off x="467120" y="7826147"/>
            <a:ext cx="6596942" cy="1877437"/>
            <a:chOff x="462595" y="5298690"/>
            <a:chExt cx="6596942" cy="1877437"/>
          </a:xfrm>
        </p:grpSpPr>
        <p:sp>
          <p:nvSpPr>
            <p:cNvPr id="30" name="TextBox 29"/>
            <p:cNvSpPr txBox="1"/>
            <p:nvPr/>
          </p:nvSpPr>
          <p:spPr>
            <a:xfrm flipH="1">
              <a:off x="462595" y="5298690"/>
              <a:ext cx="1312151" cy="1877437"/>
            </a:xfrm>
            <a:prstGeom prst="rect">
              <a:avLst/>
            </a:prstGeom>
            <a:noFill/>
          </p:spPr>
          <p:txBody>
            <a:bodyPr wrap="square" rtlCol="0">
              <a:spAutoFit/>
            </a:bodyPr>
            <a:lstStyle/>
            <a:p>
              <a:r>
                <a:rPr lang="en-US" sz="1100" dirty="0" smtClean="0">
                  <a:latin typeface="Futura-Condensed-Normal" pitchFamily="2" charset="0"/>
                  <a:cs typeface="Futura Condensed"/>
                </a:rPr>
                <a:t>After you observe, interview your group about their experience.</a:t>
              </a:r>
            </a:p>
            <a:p>
              <a:endParaRPr lang="en-US" sz="300" dirty="0" smtClean="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What feedback did you receive from your </a:t>
              </a:r>
              <a:r>
                <a:rPr lang="en-US" sz="1100" dirty="0" smtClean="0">
                  <a:latin typeface="Futura-Condensed-Normal" pitchFamily="2" charset="0"/>
                  <a:cs typeface="Futura Condensed"/>
                </a:rPr>
                <a:t>interview?</a:t>
              </a:r>
            </a:p>
            <a:p>
              <a:pPr marL="171450" indent="-171450">
                <a:buFont typeface="Lucida Grande"/>
                <a:buChar char="+"/>
              </a:pPr>
              <a:endParaRPr lang="en-US" sz="300" dirty="0">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What </a:t>
              </a:r>
              <a:r>
                <a:rPr lang="en-US" sz="1100" dirty="0">
                  <a:latin typeface="Futura-Condensed-Normal" pitchFamily="2" charset="0"/>
                  <a:cs typeface="Futura Condensed"/>
                </a:rPr>
                <a:t>suggestions, if any, do you plan to incorporate into your project next?</a:t>
              </a:r>
            </a:p>
          </p:txBody>
        </p:sp>
        <p:sp>
          <p:nvSpPr>
            <p:cNvPr id="31" name="Rectangle 30"/>
            <p:cNvSpPr/>
            <p:nvPr/>
          </p:nvSpPr>
          <p:spPr>
            <a:xfrm>
              <a:off x="1774746" y="5318394"/>
              <a:ext cx="5284791" cy="1838330"/>
            </a:xfrm>
            <a:prstGeom prst="rect">
              <a:avLst/>
            </a:prstGeom>
            <a:noFill/>
            <a:ln w="3175" cmpd="sng">
              <a:solidFill>
                <a:srgbClr val="00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grpSp>
      <p:sp>
        <p:nvSpPr>
          <p:cNvPr id="32" name="TextBox 31"/>
          <p:cNvSpPr txBox="1"/>
          <p:nvPr/>
        </p:nvSpPr>
        <p:spPr>
          <a:xfrm>
            <a:off x="457200"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UNFOCUS </a:t>
            </a:r>
          </a:p>
          <a:p>
            <a:r>
              <a:rPr lang="en-US" sz="3400" dirty="0" smtClean="0">
                <a:latin typeface="Futura-Condensed-Normal" pitchFamily="2" charset="0"/>
                <a:cs typeface="Futura Condensed"/>
              </a:rPr>
              <a:t>GROUP</a:t>
            </a:r>
          </a:p>
        </p:txBody>
      </p:sp>
      <p:grpSp>
        <p:nvGrpSpPr>
          <p:cNvPr id="38" name="Group 37"/>
          <p:cNvGrpSpPr/>
          <p:nvPr/>
        </p:nvGrpSpPr>
        <p:grpSpPr>
          <a:xfrm>
            <a:off x="0" y="2128868"/>
            <a:ext cx="7582143" cy="479582"/>
            <a:chOff x="-1" y="2128868"/>
            <a:chExt cx="7582143" cy="479582"/>
          </a:xfrm>
        </p:grpSpPr>
        <p:sp>
          <p:nvSpPr>
            <p:cNvPr id="39"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0" name="TextBox 39"/>
            <p:cNvSpPr txBox="1"/>
            <p:nvPr/>
          </p:nvSpPr>
          <p:spPr>
            <a:xfrm>
              <a:off x="457199" y="2128868"/>
              <a:ext cx="6761944"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IDENTIFY</a:t>
              </a:r>
            </a:p>
          </p:txBody>
        </p:sp>
      </p:grpSp>
      <p:grpSp>
        <p:nvGrpSpPr>
          <p:cNvPr id="41" name="Group 40"/>
          <p:cNvGrpSpPr/>
          <p:nvPr/>
        </p:nvGrpSpPr>
        <p:grpSpPr>
          <a:xfrm>
            <a:off x="0" y="4693188"/>
            <a:ext cx="7582143" cy="479582"/>
            <a:chOff x="-1" y="2128868"/>
            <a:chExt cx="7582143" cy="479582"/>
          </a:xfrm>
        </p:grpSpPr>
        <p:sp>
          <p:nvSpPr>
            <p:cNvPr id="42"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3" name="TextBox 42"/>
            <p:cNvSpPr txBox="1"/>
            <p:nvPr/>
          </p:nvSpPr>
          <p:spPr>
            <a:xfrm>
              <a:off x="457199" y="2128868"/>
              <a:ext cx="6761944"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OBSERVE</a:t>
              </a:r>
            </a:p>
          </p:txBody>
        </p:sp>
      </p:grpSp>
      <p:grpSp>
        <p:nvGrpSpPr>
          <p:cNvPr id="44" name="Group 43"/>
          <p:cNvGrpSpPr/>
          <p:nvPr/>
        </p:nvGrpSpPr>
        <p:grpSpPr>
          <a:xfrm>
            <a:off x="0" y="7273370"/>
            <a:ext cx="7582143" cy="479582"/>
            <a:chOff x="-1" y="2128868"/>
            <a:chExt cx="7582143" cy="479582"/>
          </a:xfrm>
        </p:grpSpPr>
        <p:sp>
          <p:nvSpPr>
            <p:cNvPr id="45"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6" name="TextBox 45"/>
            <p:cNvSpPr txBox="1"/>
            <p:nvPr/>
          </p:nvSpPr>
          <p:spPr>
            <a:xfrm>
              <a:off x="457199" y="2128868"/>
              <a:ext cx="6761944"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INTERVIEW</a:t>
              </a:r>
            </a:p>
          </p:txBody>
        </p:sp>
      </p:grpSp>
    </p:spTree>
    <p:extLst>
      <p:ext uri="{BB962C8B-B14F-4D97-AF65-F5344CB8AC3E}">
        <p14:creationId xmlns:p14="http://schemas.microsoft.com/office/powerpoint/2010/main" xmlns="" val="1492864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457200" y="464006"/>
            <a:ext cx="2815942" cy="1723549"/>
          </a:xfrm>
          <a:prstGeom prst="rect">
            <a:avLst/>
          </a:prstGeom>
          <a:noFill/>
        </p:spPr>
        <p:txBody>
          <a:bodyPr wrap="square" rtlCol="0">
            <a:spAutoFit/>
          </a:bodyPr>
          <a:lstStyle/>
          <a:p>
            <a:r>
              <a:rPr lang="en-US" sz="5300" dirty="0" smtClean="0">
                <a:latin typeface="Futura-Condensed-Normal" pitchFamily="2" charset="0"/>
                <a:cs typeface="Futura Condensed"/>
              </a:rPr>
              <a:t>UNIT </a:t>
            </a:r>
            <a:r>
              <a:rPr lang="en-US" sz="5300" dirty="0">
                <a:latin typeface="Futura-Condensed-Normal" pitchFamily="2" charset="0"/>
                <a:cs typeface="Futura Condensed"/>
              </a:rPr>
              <a:t>6</a:t>
            </a:r>
            <a:endParaRPr lang="en-US" sz="5300" dirty="0" smtClean="0">
              <a:latin typeface="Futura-Condensed-Normal" pitchFamily="2" charset="0"/>
              <a:cs typeface="Futura Condensed"/>
            </a:endParaRPr>
          </a:p>
          <a:p>
            <a:r>
              <a:rPr lang="en-US" sz="5300" dirty="0" smtClean="0">
                <a:latin typeface="Futura-Condensed-Normal" pitchFamily="2" charset="0"/>
                <a:cs typeface="Futura Condensed"/>
              </a:rPr>
              <a:t>OVERVIEW</a:t>
            </a:r>
            <a:endParaRPr lang="en-US" sz="5300" dirty="0">
              <a:latin typeface="Futura-Condensed-Normal" pitchFamily="2" charset="0"/>
              <a:cs typeface="Futura Condensed"/>
            </a:endParaRPr>
          </a:p>
        </p:txBody>
      </p:sp>
      <p:sp>
        <p:nvSpPr>
          <p:cNvPr id="31" name="TextBox 30"/>
          <p:cNvSpPr txBox="1"/>
          <p:nvPr/>
        </p:nvSpPr>
        <p:spPr>
          <a:xfrm>
            <a:off x="457201" y="2903768"/>
            <a:ext cx="3248138" cy="1569660"/>
          </a:xfrm>
          <a:prstGeom prst="rect">
            <a:avLst/>
          </a:prstGeom>
          <a:noFill/>
          <a:ln w="6350" cmpd="sng">
            <a:noFill/>
            <a:prstDash val="dash"/>
          </a:ln>
        </p:spPr>
        <p:txBody>
          <a:bodyPr wrap="square" rtlCol="0">
            <a:spAutoFit/>
          </a:bodyPr>
          <a:lstStyle/>
          <a:p>
            <a:pPr algn="just"/>
            <a:r>
              <a:rPr lang="en-US" sz="1200" dirty="0">
                <a:latin typeface="Futura-Condensed-Normal" pitchFamily="2" charset="0"/>
                <a:cs typeface="Futura Condensed"/>
              </a:rPr>
              <a:t>In this final unit, students will build on their creative computing experiences by engaging in the design of an open-ended project of their choosing. To help you and your students tackle this open-ended design experience, we were inspired to frame this unit as a </a:t>
            </a:r>
            <a:r>
              <a:rPr lang="en-US" sz="1200" dirty="0" err="1">
                <a:latin typeface="Futura-Condensed-Normal" pitchFamily="2" charset="0"/>
                <a:cs typeface="Futura Condensed"/>
              </a:rPr>
              <a:t>hackathon</a:t>
            </a:r>
            <a:r>
              <a:rPr lang="en-US" sz="1200" dirty="0">
                <a:latin typeface="Futura-Condensed-Normal" pitchFamily="2" charset="0"/>
                <a:cs typeface="Futura Condensed"/>
              </a:rPr>
              <a:t>. With its ethos of embracing just-in-time learning and problem solving, encouraging iterative planning</a:t>
            </a:r>
            <a:r>
              <a:rPr lang="en-US" sz="1200" dirty="0" smtClean="0">
                <a:latin typeface="Futura-Condensed-Normal" pitchFamily="2" charset="0"/>
                <a:cs typeface="Futura Condensed"/>
              </a:rPr>
              <a:t>-making-</a:t>
            </a:r>
            <a:r>
              <a:rPr lang="en-US" sz="1200" dirty="0">
                <a:latin typeface="Futura-Condensed-Normal" pitchFamily="2" charset="0"/>
                <a:cs typeface="Futura Condensed"/>
              </a:rPr>
              <a:t>sharing, and celebrating a connected and collaborative environment, the </a:t>
            </a:r>
            <a:r>
              <a:rPr lang="en-US" sz="1200" dirty="0" err="1">
                <a:latin typeface="Futura-Condensed-Normal" pitchFamily="2" charset="0"/>
                <a:cs typeface="Futura Condensed"/>
              </a:rPr>
              <a:t>hackathon</a:t>
            </a:r>
            <a:r>
              <a:rPr lang="en-US" sz="1200" dirty="0">
                <a:latin typeface="Futura-Condensed-Normal" pitchFamily="2" charset="0"/>
                <a:cs typeface="Futura Condensed"/>
              </a:rPr>
              <a:t> </a:t>
            </a:r>
            <a:r>
              <a:rPr lang="en-US" sz="1200" dirty="0" smtClean="0">
                <a:latin typeface="Futura-Condensed-Normal" pitchFamily="2" charset="0"/>
                <a:cs typeface="Futura Condensed"/>
              </a:rPr>
              <a:t>is an </a:t>
            </a:r>
            <a:r>
              <a:rPr lang="en-US" sz="1200" dirty="0">
                <a:latin typeface="Futura-Condensed-Normal" pitchFamily="2" charset="0"/>
                <a:cs typeface="Futura Condensed"/>
              </a:rPr>
              <a:t>ideal creative computing culminating experience</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49" name="Group 48"/>
          <p:cNvGrpSpPr/>
          <p:nvPr/>
        </p:nvGrpSpPr>
        <p:grpSpPr>
          <a:xfrm>
            <a:off x="474134" y="7554431"/>
            <a:ext cx="3307404" cy="2254121"/>
            <a:chOff x="375350" y="7667820"/>
            <a:chExt cx="3307404" cy="2254121"/>
          </a:xfrm>
        </p:grpSpPr>
        <p:sp>
          <p:nvSpPr>
            <p:cNvPr id="50" name="TextBox 49"/>
            <p:cNvSpPr txBox="1"/>
            <p:nvPr/>
          </p:nvSpPr>
          <p:spPr>
            <a:xfrm>
              <a:off x="375350" y="7667820"/>
              <a:ext cx="3307404" cy="307777"/>
            </a:xfrm>
            <a:prstGeom prst="rect">
              <a:avLst/>
            </a:prstGeom>
            <a:noFill/>
          </p:spPr>
          <p:txBody>
            <a:bodyPr wrap="square" rtlCol="0">
              <a:spAutoFit/>
            </a:bodyPr>
            <a:lstStyle/>
            <a:p>
              <a:r>
                <a:rPr lang="en-US" sz="1400" dirty="0" smtClean="0">
                  <a:latin typeface="Futura-Condensed-Normal" pitchFamily="2" charset="0"/>
                  <a:cs typeface="Futura Condensed"/>
                </a:rPr>
                <a:t>LEARNING OBJECTIVES</a:t>
              </a:r>
              <a:endParaRPr lang="en-US" sz="1400" dirty="0">
                <a:latin typeface="Futura-Condensed-Normal" pitchFamily="2" charset="0"/>
                <a:cs typeface="Futura Condensed"/>
              </a:endParaRPr>
            </a:p>
          </p:txBody>
        </p:sp>
        <p:sp>
          <p:nvSpPr>
            <p:cNvPr id="51" name="TextBox 50"/>
            <p:cNvSpPr txBox="1"/>
            <p:nvPr/>
          </p:nvSpPr>
          <p:spPr>
            <a:xfrm>
              <a:off x="375350" y="7967560"/>
              <a:ext cx="3231204" cy="1954381"/>
            </a:xfrm>
            <a:prstGeom prst="rect">
              <a:avLst/>
            </a:prstGeom>
            <a:noFill/>
            <a:ln w="6350" cmpd="sng">
              <a:noFill/>
              <a:prstDash val="dash"/>
            </a:ln>
          </p:spPr>
          <p:txBody>
            <a:bodyPr wrap="square" rtlCol="0" anchor="t">
              <a:spAutoFit/>
            </a:bodyPr>
            <a:lstStyle/>
            <a:p>
              <a:r>
                <a:rPr lang="en-US" sz="1100" dirty="0" smtClean="0">
                  <a:latin typeface="Futura-Condensed-Normal" pitchFamily="2" charset="0"/>
                  <a:cs typeface="Futura Condensed"/>
                </a:rPr>
                <a:t>Students will:</a:t>
              </a:r>
            </a:p>
            <a:p>
              <a:pPr marL="171450" indent="-171450">
                <a:buFont typeface="Lucida Grande"/>
                <a:buChar char="+"/>
              </a:pPr>
              <a:r>
                <a:rPr lang="en-US" sz="1100" dirty="0" smtClean="0">
                  <a:latin typeface="Futura-Condensed-Normal" pitchFamily="2" charset="0"/>
                  <a:cs typeface="Futura Condensed"/>
                </a:rPr>
                <a:t>be </a:t>
              </a:r>
              <a:r>
                <a:rPr lang="en-US" sz="1100" dirty="0">
                  <a:latin typeface="Futura-Condensed-Normal" pitchFamily="2" charset="0"/>
                  <a:cs typeface="Futura Condensed"/>
                </a:rPr>
                <a:t>introduced to the format of a </a:t>
              </a:r>
              <a:r>
                <a:rPr lang="en-US" sz="1100" dirty="0" err="1">
                  <a:latin typeface="Futura-Condensed-Normal" pitchFamily="2" charset="0"/>
                  <a:cs typeface="Futura Condensed"/>
                </a:rPr>
                <a:t>hackathon</a:t>
              </a:r>
              <a:r>
                <a:rPr lang="en-US" sz="1100" dirty="0">
                  <a:latin typeface="Futura-Condensed-Normal" pitchFamily="2" charset="0"/>
                  <a:cs typeface="Futura Condensed"/>
                </a:rPr>
                <a:t> event</a:t>
              </a:r>
            </a:p>
            <a:p>
              <a:pPr marL="171450" indent="-171450">
                <a:buFont typeface="Lucida Grande"/>
                <a:buChar char="+"/>
              </a:pPr>
              <a:r>
                <a:rPr lang="en-US" sz="1100" dirty="0">
                  <a:latin typeface="Futura-Condensed-Normal" pitchFamily="2" charset="0"/>
                  <a:cs typeface="Futura Condensed"/>
                </a:rPr>
                <a:t>demonstrate knowledge of computational concepts (sequence, loops, events, parallelism, conditionals, operators, data) and practices (experimenting and iterating, testing and debugging, reusing and remixing, abstracting and modularizing) by defining, developing, and presenting a personally meaningful, self-directed project</a:t>
              </a:r>
            </a:p>
            <a:p>
              <a:pPr marL="171450" indent="-171450">
                <a:buFont typeface="Lucida Grande"/>
                <a:buChar char="+"/>
              </a:pPr>
              <a:r>
                <a:rPr lang="en-US" sz="1100" dirty="0">
                  <a:latin typeface="Futura-Condensed-Normal" pitchFamily="2" charset="0"/>
                  <a:cs typeface="Futura Condensed"/>
                </a:rPr>
                <a:t>have multiple opportunities for collaboration by working in peer teams, sharing skills, and giving and receiving multiple rounds of feedback</a:t>
              </a:r>
            </a:p>
          </p:txBody>
        </p:sp>
        <p:cxnSp>
          <p:nvCxnSpPr>
            <p:cNvPr id="52" name="Straight Connector 51"/>
            <p:cNvCxnSpPr/>
            <p:nvPr/>
          </p:nvCxnSpPr>
          <p:spPr>
            <a:xfrm>
              <a:off x="474134" y="7969285"/>
              <a:ext cx="311037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144881" y="8449640"/>
            <a:ext cx="3307404" cy="735275"/>
            <a:chOff x="4023935" y="8555725"/>
            <a:chExt cx="3307404" cy="735275"/>
          </a:xfrm>
        </p:grpSpPr>
        <p:grpSp>
          <p:nvGrpSpPr>
            <p:cNvPr id="54" name="Group 53"/>
            <p:cNvGrpSpPr/>
            <p:nvPr/>
          </p:nvGrpSpPr>
          <p:grpSpPr>
            <a:xfrm>
              <a:off x="4023935" y="8555725"/>
              <a:ext cx="3307404" cy="735275"/>
              <a:chOff x="11663738" y="7649002"/>
              <a:chExt cx="3307404" cy="735275"/>
            </a:xfrm>
          </p:grpSpPr>
          <p:sp>
            <p:nvSpPr>
              <p:cNvPr id="56" name="TextBox 55"/>
              <p:cNvSpPr txBox="1"/>
              <p:nvPr/>
            </p:nvSpPr>
            <p:spPr>
              <a:xfrm>
                <a:off x="11663738" y="7953390"/>
                <a:ext cx="3117153" cy="430887"/>
              </a:xfrm>
              <a:prstGeom prst="rect">
                <a:avLst/>
              </a:prstGeom>
              <a:noFill/>
              <a:ln w="6350" cmpd="sng">
                <a:noFill/>
                <a:prstDash val="dash"/>
              </a:ln>
            </p:spPr>
            <p:txBody>
              <a:bodyPr wrap="square" numCol="1" rtlCol="0" anchor="t">
                <a:spAutoFit/>
              </a:bodyPr>
              <a:lstStyle/>
              <a:p>
                <a:pPr marL="171450" indent="-171450">
                  <a:buFont typeface="Lucida Grande"/>
                  <a:buChar char="+"/>
                </a:pPr>
                <a:r>
                  <a:rPr lang="en-US" sz="1100" dirty="0">
                    <a:latin typeface="Futura-Condensed-Normal" pitchFamily="2" charset="0"/>
                    <a:cs typeface="Futura Condensed"/>
                  </a:rPr>
                  <a:t>This unit can accommodate either independent or collaborative group projects. Pick one option or allow students to choose.</a:t>
                </a:r>
              </a:p>
            </p:txBody>
          </p:sp>
          <p:sp>
            <p:nvSpPr>
              <p:cNvPr id="57" name="TextBox 56"/>
              <p:cNvSpPr txBox="1"/>
              <p:nvPr/>
            </p:nvSpPr>
            <p:spPr>
              <a:xfrm>
                <a:off x="11663738" y="7649002"/>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NOTES</a:t>
                </a:r>
                <a:endParaRPr lang="en-US" sz="1400" dirty="0">
                  <a:latin typeface="Futura-Condensed-Normal" pitchFamily="2" charset="0"/>
                  <a:cs typeface="Futura Condensed"/>
                </a:endParaRPr>
              </a:p>
            </p:txBody>
          </p:sp>
        </p:grpSp>
        <p:cxnSp>
          <p:nvCxnSpPr>
            <p:cNvPr id="55" name="Straight Connector 54"/>
            <p:cNvCxnSpPr/>
            <p:nvPr/>
          </p:nvCxnSpPr>
          <p:spPr>
            <a:xfrm>
              <a:off x="4100135" y="8858151"/>
              <a:ext cx="3110378"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4144881" y="7554431"/>
            <a:ext cx="3307404" cy="806884"/>
            <a:chOff x="4127947" y="7437357"/>
            <a:chExt cx="3307404" cy="806884"/>
          </a:xfrm>
        </p:grpSpPr>
        <p:grpSp>
          <p:nvGrpSpPr>
            <p:cNvPr id="59" name="Group 58"/>
            <p:cNvGrpSpPr/>
            <p:nvPr/>
          </p:nvGrpSpPr>
          <p:grpSpPr>
            <a:xfrm>
              <a:off x="4127947" y="7437357"/>
              <a:ext cx="3307404" cy="806884"/>
              <a:chOff x="4127947" y="7666859"/>
              <a:chExt cx="3307404" cy="806884"/>
            </a:xfrm>
          </p:grpSpPr>
          <p:sp>
            <p:nvSpPr>
              <p:cNvPr id="61" name="TextBox 60"/>
              <p:cNvSpPr txBox="1"/>
              <p:nvPr/>
            </p:nvSpPr>
            <p:spPr>
              <a:xfrm>
                <a:off x="4127947" y="7971248"/>
                <a:ext cx="3117153" cy="502495"/>
              </a:xfrm>
              <a:prstGeom prst="rect">
                <a:avLst/>
              </a:prstGeom>
              <a:noFill/>
              <a:ln w="6350" cmpd="sng">
                <a:noFill/>
                <a:prstDash val="dash"/>
              </a:ln>
            </p:spPr>
            <p:txBody>
              <a:bodyPr wrap="square" numCol="3" rtlCol="0" anchor="t">
                <a:noAutofit/>
              </a:bodyPr>
              <a:lstStyle/>
              <a:p>
                <a:pPr marL="171450" indent="-171450">
                  <a:buFont typeface="Lucida Grande"/>
                  <a:buChar char="+"/>
                </a:pPr>
                <a:r>
                  <a:rPr lang="en-US" sz="1100" dirty="0" err="1">
                    <a:latin typeface="Futura-Condensed-Normal" pitchFamily="2" charset="0"/>
                    <a:cs typeface="Futura Condensed"/>
                  </a:rPr>
                  <a:t>h</a:t>
                </a:r>
                <a:r>
                  <a:rPr lang="en-US" sz="1100" dirty="0" err="1" smtClean="0">
                    <a:latin typeface="Futura-Condensed-Normal" pitchFamily="2" charset="0"/>
                    <a:cs typeface="Futura Condensed"/>
                  </a:rPr>
                  <a:t>ackathon</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d</a:t>
                </a:r>
                <a:r>
                  <a:rPr lang="en-US" sz="1100" dirty="0" smtClean="0">
                    <a:latin typeface="Futura-Condensed-Normal" pitchFamily="2" charset="0"/>
                    <a:cs typeface="Futura Condensed"/>
                  </a:rPr>
                  <a:t>esign </a:t>
                </a:r>
                <a:r>
                  <a:rPr lang="en-US" sz="1100" dirty="0">
                    <a:latin typeface="Futura-Condensed-Normal" pitchFamily="2" charset="0"/>
                    <a:cs typeface="Futura Condensed"/>
                  </a:rPr>
                  <a:t>s</a:t>
                </a:r>
                <a:r>
                  <a:rPr lang="en-US" sz="1100" dirty="0" smtClean="0">
                    <a:latin typeface="Futura-Condensed-Normal" pitchFamily="2" charset="0"/>
                    <a:cs typeface="Futura Condensed"/>
                  </a:rPr>
                  <a:t>print</a:t>
                </a:r>
                <a:endParaRPr lang="en-US" sz="1100" dirty="0">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project pitch</a:t>
                </a:r>
                <a:endParaRPr lang="en-US" sz="1100" dirty="0">
                  <a:latin typeface="Futura-Condensed-Normal" pitchFamily="2" charset="0"/>
                  <a:cs typeface="Futura Condensed"/>
                </a:endParaRPr>
              </a:p>
              <a:p>
                <a:pPr marL="171450" indent="-171450">
                  <a:buFont typeface="Lucida Grande"/>
                  <a:buChar char="+"/>
                </a:pPr>
                <a:r>
                  <a:rPr lang="en-US" sz="1100" dirty="0" err="1">
                    <a:latin typeface="Futura-Condensed-Normal" pitchFamily="2" charset="0"/>
                    <a:cs typeface="Futura Condensed"/>
                  </a:rPr>
                  <a:t>u</a:t>
                </a:r>
                <a:r>
                  <a:rPr lang="en-US" sz="1100" dirty="0" err="1" smtClean="0">
                    <a:latin typeface="Futura-Condensed-Normal" pitchFamily="2" charset="0"/>
                    <a:cs typeface="Futura Condensed"/>
                  </a:rPr>
                  <a:t>nfocus</a:t>
                </a:r>
                <a:r>
                  <a:rPr lang="en-US" sz="1100" dirty="0" smtClean="0">
                    <a:latin typeface="Futura-Condensed-Normal" pitchFamily="2" charset="0"/>
                    <a:cs typeface="Futura Condensed"/>
                  </a:rPr>
                  <a:t> group</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s</a:t>
                </a:r>
                <a:r>
                  <a:rPr lang="en-US" sz="1100" dirty="0" smtClean="0">
                    <a:latin typeface="Futura-Condensed-Normal" pitchFamily="2" charset="0"/>
                    <a:cs typeface="Futura Condensed"/>
                  </a:rPr>
                  <a:t>howcase</a:t>
                </a:r>
                <a:endParaRPr lang="en-US" sz="1100" dirty="0">
                  <a:latin typeface="Futura-Condensed-Normal" pitchFamily="2" charset="0"/>
                  <a:cs typeface="Futura Condensed"/>
                </a:endParaRPr>
              </a:p>
            </p:txBody>
          </p:sp>
          <p:sp>
            <p:nvSpPr>
              <p:cNvPr id="62" name="TextBox 61"/>
              <p:cNvSpPr txBox="1"/>
              <p:nvPr/>
            </p:nvSpPr>
            <p:spPr>
              <a:xfrm>
                <a:off x="4127947" y="7666859"/>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KEY WORDS, CONCEPTS, &amp; PRACTICES</a:t>
                </a:r>
                <a:endParaRPr lang="en-US" sz="1400" dirty="0">
                  <a:latin typeface="Futura-Condensed-Normal" pitchFamily="2" charset="0"/>
                  <a:cs typeface="Futura Condensed"/>
                </a:endParaRPr>
              </a:p>
            </p:txBody>
          </p:sp>
        </p:grpSp>
        <p:cxnSp>
          <p:nvCxnSpPr>
            <p:cNvPr id="60" name="Straight Connector 59"/>
            <p:cNvCxnSpPr/>
            <p:nvPr/>
          </p:nvCxnSpPr>
          <p:spPr>
            <a:xfrm>
              <a:off x="4204147" y="7738841"/>
              <a:ext cx="3108619"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176378" y="2282383"/>
            <a:ext cx="7596022" cy="484755"/>
            <a:chOff x="176378" y="2282383"/>
            <a:chExt cx="7596022" cy="484755"/>
          </a:xfrm>
        </p:grpSpPr>
        <p:sp>
          <p:nvSpPr>
            <p:cNvPr id="42" name="Rectangle 13"/>
            <p:cNvSpPr/>
            <p:nvPr/>
          </p:nvSpPr>
          <p:spPr>
            <a:xfrm flipH="1">
              <a:off x="176378" y="2287556"/>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37" name="TextBox 36"/>
            <p:cNvSpPr txBox="1"/>
            <p:nvPr/>
          </p:nvSpPr>
          <p:spPr>
            <a:xfrm flipH="1">
              <a:off x="452118" y="2282383"/>
              <a:ext cx="2110950"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THE “BIG IDEA”</a:t>
              </a:r>
              <a:endParaRPr lang="en-US" sz="2400" dirty="0">
                <a:solidFill>
                  <a:schemeClr val="bg1"/>
                </a:solidFill>
                <a:latin typeface="Futura-Condensed-Normal" pitchFamily="2" charset="0"/>
                <a:cs typeface="Futura Condensed"/>
              </a:endParaRPr>
            </a:p>
          </p:txBody>
        </p:sp>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110</a:t>
            </a:r>
            <a:endParaRPr lang="en-US" dirty="0">
              <a:latin typeface="Futura-Condensed-Normal" pitchFamily="2" charset="0"/>
            </a:endParaRPr>
          </a:p>
        </p:txBody>
      </p:sp>
      <p:pic>
        <p:nvPicPr>
          <p:cNvPr id="5" name="Picture 4" descr="Unit6overview.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4791962"/>
            <a:ext cx="7772400" cy="2590800"/>
          </a:xfrm>
          <a:prstGeom prst="rect">
            <a:avLst/>
          </a:prstGeom>
        </p:spPr>
      </p:pic>
      <p:grpSp>
        <p:nvGrpSpPr>
          <p:cNvPr id="27" name="Group 26"/>
          <p:cNvGrpSpPr/>
          <p:nvPr/>
        </p:nvGrpSpPr>
        <p:grpSpPr>
          <a:xfrm>
            <a:off x="3814753" y="2055619"/>
            <a:ext cx="3654944" cy="3522219"/>
            <a:chOff x="3814753" y="2055619"/>
            <a:chExt cx="3654944" cy="3522219"/>
          </a:xfrm>
        </p:grpSpPr>
        <p:sp>
          <p:nvSpPr>
            <p:cNvPr id="28" name="Oval Callout 27"/>
            <p:cNvSpPr/>
            <p:nvPr/>
          </p:nvSpPr>
          <p:spPr>
            <a:xfrm rot="631125">
              <a:off x="3814753" y="2055619"/>
              <a:ext cx="3654944" cy="3522219"/>
            </a:xfrm>
            <a:prstGeom prst="wedgeEllipseCallout">
              <a:avLst>
                <a:gd name="adj1" fmla="val -38909"/>
                <a:gd name="adj2" fmla="val 47079"/>
              </a:avLst>
            </a:prstGeom>
            <a:solidFill>
              <a:srgbClr val="FFFFFF"/>
            </a:solid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3200" dirty="0">
                <a:solidFill>
                  <a:schemeClr val="bg1"/>
                </a:solidFill>
                <a:latin typeface="Futura-Condensed-Normal" pitchFamily="2" charset="0"/>
                <a:cs typeface="Futura Condensed"/>
              </a:endParaRPr>
            </a:p>
          </p:txBody>
        </p:sp>
        <p:sp>
          <p:nvSpPr>
            <p:cNvPr id="29" name="Oval Callout 28"/>
            <p:cNvSpPr/>
            <p:nvPr/>
          </p:nvSpPr>
          <p:spPr>
            <a:xfrm rot="631125">
              <a:off x="3861926" y="2101079"/>
              <a:ext cx="3560600" cy="3431300"/>
            </a:xfrm>
            <a:prstGeom prst="wedgeEllipseCallout">
              <a:avLst>
                <a:gd name="adj1" fmla="val -38909"/>
                <a:gd name="adj2" fmla="val 47079"/>
              </a:avLst>
            </a:prstGeom>
            <a:noFill/>
            <a:ln w="9525" cmpd="sng">
              <a:solidFill>
                <a:srgbClr val="EA6A09"/>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rmAutofit fontScale="85000" lnSpcReduction="20000"/>
            </a:bodyPr>
            <a:lstStyle/>
            <a:p>
              <a:pPr algn="ctr"/>
              <a:r>
                <a:rPr lang="en-US" sz="3200" dirty="0">
                  <a:solidFill>
                    <a:schemeClr val="tx1"/>
                  </a:solidFill>
                  <a:latin typeface="Futura-Condensed-Normal" pitchFamily="2" charset="0"/>
                  <a:cs typeface="Futura Condensed"/>
                </a:rPr>
                <a:t>School is done but </a:t>
              </a:r>
            </a:p>
            <a:p>
              <a:pPr algn="ctr"/>
              <a:r>
                <a:rPr lang="en-US" sz="3200" dirty="0">
                  <a:solidFill>
                    <a:schemeClr val="tx1"/>
                  </a:solidFill>
                  <a:latin typeface="Futura-Condensed-Normal" pitchFamily="2" charset="0"/>
                  <a:cs typeface="Futura Condensed"/>
                </a:rPr>
                <a:t>some students do not </a:t>
              </a:r>
            </a:p>
            <a:p>
              <a:pPr algn="ctr"/>
              <a:r>
                <a:rPr lang="en-US" sz="3200" dirty="0">
                  <a:solidFill>
                    <a:schemeClr val="tx1"/>
                  </a:solidFill>
                  <a:latin typeface="Futura-Condensed-Normal" pitchFamily="2" charset="0"/>
                  <a:cs typeface="Futura Condensed"/>
                </a:rPr>
                <a:t>seem to notice. </a:t>
              </a:r>
            </a:p>
            <a:p>
              <a:pPr algn="ctr"/>
              <a:r>
                <a:rPr lang="en-US" sz="3200" dirty="0">
                  <a:solidFill>
                    <a:schemeClr val="tx1"/>
                  </a:solidFill>
                  <a:latin typeface="Futura-Condensed-Normal" pitchFamily="2" charset="0"/>
                  <a:cs typeface="Futura Condensed"/>
                </a:rPr>
                <a:t>Busy debugging</a:t>
              </a:r>
            </a:p>
            <a:p>
              <a:pPr algn="ctr"/>
              <a:r>
                <a:rPr lang="en-US" sz="3200" dirty="0">
                  <a:solidFill>
                    <a:schemeClr val="tx1"/>
                  </a:solidFill>
                  <a:latin typeface="Futura-Condensed-Normal" pitchFamily="2" charset="0"/>
                  <a:cs typeface="Futura Condensed"/>
                </a:rPr>
                <a:t>their #scratch game.</a:t>
              </a:r>
              <a:br>
                <a:rPr lang="en-US" sz="3200" dirty="0">
                  <a:solidFill>
                    <a:schemeClr val="tx1"/>
                  </a:solidFill>
                  <a:latin typeface="Futura-Condensed-Normal" pitchFamily="2" charset="0"/>
                  <a:cs typeface="Futura Condensed"/>
                </a:rPr>
              </a:br>
              <a:r>
                <a:rPr lang="en-US" sz="3200" dirty="0">
                  <a:solidFill>
                    <a:schemeClr val="tx1"/>
                  </a:solidFill>
                  <a:latin typeface="Futura-Condensed-Normal" pitchFamily="2" charset="0"/>
                  <a:cs typeface="Futura Condensed"/>
                </a:rPr>
                <a:t>A team effort. </a:t>
              </a:r>
            </a:p>
            <a:p>
              <a:pPr algn="ctr"/>
              <a:r>
                <a:rPr lang="en-US" sz="3200" dirty="0">
                  <a:solidFill>
                    <a:schemeClr val="tx1"/>
                  </a:solidFill>
                  <a:latin typeface="Futura-Condensed-Normal" pitchFamily="2" charset="0"/>
                  <a:cs typeface="Futura Condensed"/>
                </a:rPr>
                <a:t>@Sheena1010</a:t>
              </a:r>
            </a:p>
          </p:txBody>
        </p:sp>
      </p:grpSp>
    </p:spTree>
    <p:extLst>
      <p:ext uri="{BB962C8B-B14F-4D97-AF65-F5344CB8AC3E}">
        <p14:creationId xmlns:p14="http://schemas.microsoft.com/office/powerpoint/2010/main" xmlns="" val="3125801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3358149"/>
            <a:chOff x="422410" y="2832776"/>
            <a:chExt cx="3324338" cy="3358149"/>
          </a:xfrm>
        </p:grpSpPr>
        <p:sp>
          <p:nvSpPr>
            <p:cNvPr id="14" name="TextBox 13"/>
            <p:cNvSpPr txBox="1"/>
            <p:nvPr/>
          </p:nvSpPr>
          <p:spPr>
            <a:xfrm>
              <a:off x="515544" y="3328603"/>
              <a:ext cx="3231204" cy="2862322"/>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10" dirty="0">
                  <a:latin typeface="Futura-Condensed-Normal" pitchFamily="2" charset="0"/>
                  <a:cs typeface="Futura Condensed"/>
                </a:rPr>
                <a:t>Remind students that they will be sharing their projects with each other (and possibly guests) </a:t>
              </a:r>
              <a:r>
                <a:rPr lang="en-US" sz="1200" spc="-10" dirty="0" smtClean="0">
                  <a:latin typeface="Futura-Condensed-Normal" pitchFamily="2" charset="0"/>
                  <a:cs typeface="Futura Condensed"/>
                </a:rPr>
                <a:t>as a way of </a:t>
              </a:r>
              <a:r>
                <a:rPr lang="en-US" sz="1200" dirty="0" smtClean="0">
                  <a:latin typeface="Futura-Condensed-Normal" pitchFamily="2" charset="0"/>
                  <a:cs typeface="Futura Condensed"/>
                </a:rPr>
                <a:t>acknowledging </a:t>
              </a:r>
              <a:r>
                <a:rPr lang="en-US" sz="1200" dirty="0">
                  <a:latin typeface="Futura-Condensed-Normal" pitchFamily="2" charset="0"/>
                  <a:cs typeface="Futura Condensed"/>
                </a:rPr>
                <a:t>the hard work that has taken place </a:t>
              </a:r>
              <a:r>
                <a:rPr lang="en-US" sz="1200" dirty="0" smtClean="0">
                  <a:latin typeface="Futura-Condensed-Normal" pitchFamily="2" charset="0"/>
                  <a:cs typeface="Futura Condensed"/>
                </a:rPr>
                <a:t>and of reflecting on their experiences.</a:t>
              </a:r>
              <a:r>
                <a:rPr lang="en-US" sz="1200" spc="-10" dirty="0" smtClean="0">
                  <a:latin typeface="Futura-Condensed-Normal" pitchFamily="2" charset="0"/>
                  <a:cs typeface="Futura Condensed"/>
                </a:rPr>
                <a:t> Explain that this session is an opportunity for finalizing their works-in-progress and coming up with a strategy for sharing their projects with others.</a:t>
              </a:r>
              <a:endParaRPr lang="en-US" sz="1200" spc="-20" dirty="0" smtClean="0">
                <a:latin typeface="Futura-Condensed-Normal" pitchFamily="2" charset="0"/>
                <a:cs typeface="Futura Condensed"/>
              </a:endParaRPr>
            </a:p>
            <a:p>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students time to work on their projects and prepare for presenting final drafts at the project showcase. Optionally, collect final works-in-progress into a class studio for ease in presenting. Optionally, invite students to add their projects to the </a:t>
              </a:r>
              <a:r>
                <a:rPr lang="en-US" sz="1200" dirty="0" err="1" smtClean="0">
                  <a:latin typeface="Futura-Condensed-Normal" pitchFamily="2" charset="0"/>
                  <a:cs typeface="Futura Condensed"/>
                </a:rPr>
                <a:t>Hackathon</a:t>
              </a:r>
              <a:r>
                <a:rPr lang="en-US" sz="1200" dirty="0" smtClean="0">
                  <a:latin typeface="Futura-Condensed-Normal" pitchFamily="2" charset="0"/>
                  <a:cs typeface="Futura Condensed"/>
                </a:rPr>
                <a:t> studio.</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spc="-10" dirty="0" smtClean="0">
                  <a:latin typeface="Futura-Condensed-Normal" pitchFamily="2" charset="0"/>
                  <a:cs typeface="Futura Condensed"/>
                </a:rPr>
                <a:t>Distribute the Project </a:t>
              </a:r>
              <a:r>
                <a:rPr lang="en-US" sz="1200" spc="-10" dirty="0">
                  <a:latin typeface="Futura-Condensed-Normal" pitchFamily="2" charset="0"/>
                  <a:cs typeface="Futura Condensed"/>
                </a:rPr>
                <a:t>R</a:t>
              </a:r>
              <a:r>
                <a:rPr lang="en-US" sz="1200" spc="-10" dirty="0" smtClean="0">
                  <a:latin typeface="Futura-Condensed-Normal" pitchFamily="2" charset="0"/>
                  <a:cs typeface="Futura Condensed"/>
                </a:rPr>
                <a:t>eflections </a:t>
              </a:r>
              <a:r>
                <a:rPr lang="en-US" sz="1200" spc="-10" dirty="0">
                  <a:latin typeface="Futura-Condensed-Normal" pitchFamily="2" charset="0"/>
                  <a:cs typeface="Futura Condensed"/>
                </a:rPr>
                <a:t>handout </a:t>
              </a:r>
              <a:r>
                <a:rPr lang="en-US" sz="1200" spc="-10" dirty="0" smtClean="0">
                  <a:latin typeface="Futura-Condensed-Normal" pitchFamily="2" charset="0"/>
                  <a:cs typeface="Futura Condensed"/>
                </a:rPr>
                <a:t>to students </a:t>
              </a:r>
              <a:r>
                <a:rPr lang="en-US" sz="1200" spc="-10" dirty="0">
                  <a:latin typeface="Futura-Condensed-Normal" pitchFamily="2" charset="0"/>
                  <a:cs typeface="Futura Condensed"/>
                </a:rPr>
                <a:t>and discuss the </a:t>
              </a:r>
              <a:r>
                <a:rPr lang="en-US" sz="1200" spc="-10" dirty="0" smtClean="0">
                  <a:latin typeface="Futura-Condensed-Normal" pitchFamily="2" charset="0"/>
                  <a:cs typeface="Futura Condensed"/>
                </a:rPr>
                <a:t>What</a:t>
              </a:r>
              <a:r>
                <a:rPr lang="en-US" sz="1200" spc="-10" dirty="0">
                  <a:latin typeface="Futura-Condensed-Normal" pitchFamily="2" charset="0"/>
                  <a:cs typeface="Futura Condensed"/>
                </a:rPr>
                <a:t>?, </a:t>
              </a:r>
              <a:r>
                <a:rPr lang="en-US" sz="1200" spc="-10" dirty="0" smtClean="0">
                  <a:latin typeface="Futura-Condensed-Normal" pitchFamily="2" charset="0"/>
                  <a:cs typeface="Futura Condensed"/>
                </a:rPr>
                <a:t>So </a:t>
              </a:r>
              <a:r>
                <a:rPr lang="en-US" sz="1200" spc="-10" dirty="0">
                  <a:latin typeface="Futura-Condensed-Normal" pitchFamily="2" charset="0"/>
                  <a:cs typeface="Futura Condensed"/>
                </a:rPr>
                <a:t>what?, </a:t>
              </a:r>
              <a:r>
                <a:rPr lang="en-US" sz="1200" spc="-10" dirty="0" smtClean="0">
                  <a:latin typeface="Futura-Condensed-Normal" pitchFamily="2" charset="0"/>
                  <a:cs typeface="Futura Condensed"/>
                </a:rPr>
                <a:t>Now </a:t>
              </a:r>
              <a:r>
                <a:rPr lang="en-US" sz="1200" spc="-10" dirty="0">
                  <a:latin typeface="Futura-Condensed-Normal" pitchFamily="2" charset="0"/>
                  <a:cs typeface="Futura Condensed"/>
                </a:rPr>
                <a:t>what? framework as a way for them </a:t>
              </a:r>
              <a:r>
                <a:rPr lang="en-US" sz="1200" spc="-10" dirty="0" smtClean="0">
                  <a:latin typeface="Futura-Condensed-Normal" pitchFamily="2" charset="0"/>
                  <a:cs typeface="Futura Condensed"/>
                </a:rPr>
                <a:t>to present </a:t>
              </a:r>
              <a:r>
                <a:rPr lang="en-US" sz="1200" spc="-10" dirty="0">
                  <a:latin typeface="Futura-Condensed-Normal" pitchFamily="2" charset="0"/>
                  <a:cs typeface="Futura Condensed"/>
                </a:rPr>
                <a:t>their experiences to others</a:t>
              </a:r>
              <a:r>
                <a:rPr lang="en-US" sz="1200" spc="-10" dirty="0" smtClean="0">
                  <a:latin typeface="Futura-Condensed-Normal" pitchFamily="2" charset="0"/>
                  <a:cs typeface="Futura Condensed"/>
                </a:rPr>
                <a:t>.</a:t>
              </a:r>
              <a:endParaRPr lang="en-US" sz="1200" spc="-10" dirty="0">
                <a:latin typeface="Futura-Condensed-Normal" pitchFamily="2" charset="0"/>
                <a:cs typeface="Futura Condensed"/>
              </a:endParaRP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0031"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SHOWCASE </a:t>
            </a:r>
            <a:br>
              <a:rPr lang="en-US" sz="3400" dirty="0" smtClean="0">
                <a:latin typeface="Futura-Condensed-Normal" pitchFamily="2" charset="0"/>
                <a:cs typeface="Futura Condensed"/>
              </a:rPr>
            </a:br>
            <a:r>
              <a:rPr lang="en-US" sz="3400" dirty="0" smtClean="0">
                <a:latin typeface="Futura-Condensed-Normal" pitchFamily="2" charset="0"/>
                <a:cs typeface="Futura Condensed"/>
              </a:rPr>
              <a:t>PREP</a:t>
            </a:r>
          </a:p>
        </p:txBody>
      </p:sp>
      <p:sp>
        <p:nvSpPr>
          <p:cNvPr id="10" name="TextBox 9"/>
          <p:cNvSpPr txBox="1"/>
          <p:nvPr/>
        </p:nvSpPr>
        <p:spPr>
          <a:xfrm>
            <a:off x="4214625" y="795405"/>
            <a:ext cx="2999848" cy="86177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work </a:t>
            </a:r>
            <a:r>
              <a:rPr lang="en-US" sz="1200" dirty="0">
                <a:latin typeface="Futura-Condensed-Normal" pitchFamily="2" charset="0"/>
                <a:cs typeface="Futura Condensed"/>
              </a:rPr>
              <a:t>on their final </a:t>
            </a:r>
            <a:r>
              <a:rPr lang="en-US" sz="1200" dirty="0" smtClean="0">
                <a:latin typeface="Futura-Condensed-Normal" pitchFamily="2" charset="0"/>
                <a:cs typeface="Futura Condensed"/>
              </a:rPr>
              <a:t>project drafts </a:t>
            </a:r>
            <a:r>
              <a:rPr lang="en-US" sz="1200" dirty="0">
                <a:latin typeface="Futura-Condensed-Normal" pitchFamily="2" charset="0"/>
                <a:cs typeface="Futura Condensed"/>
              </a:rPr>
              <a:t>and prepare for the final project </a:t>
            </a:r>
            <a:r>
              <a:rPr lang="en-US" sz="1200" dirty="0" smtClean="0">
                <a:latin typeface="Futura-Condensed-Normal" pitchFamily="2" charset="0"/>
                <a:cs typeface="Futura Condensed"/>
              </a:rPr>
              <a:t>showcase</a:t>
            </a:r>
          </a:p>
        </p:txBody>
      </p:sp>
      <p:grpSp>
        <p:nvGrpSpPr>
          <p:cNvPr id="22" name="Group 21"/>
          <p:cNvGrpSpPr/>
          <p:nvPr/>
        </p:nvGrpSpPr>
        <p:grpSpPr>
          <a:xfrm>
            <a:off x="4007796" y="2832776"/>
            <a:ext cx="3307404" cy="1142158"/>
            <a:chOff x="3992282" y="2832776"/>
            <a:chExt cx="3307404" cy="1142158"/>
          </a:xfrm>
        </p:grpSpPr>
        <p:sp>
          <p:nvSpPr>
            <p:cNvPr id="18" name="TextBox 17"/>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Project Reflections handout</a:t>
              </a:r>
            </a:p>
            <a:p>
              <a:pPr marL="171450" indent="-171450">
                <a:buFont typeface="Wingdings" charset="2"/>
                <a:buChar char="q"/>
              </a:pPr>
              <a:r>
                <a:rPr lang="en-US" sz="1200" dirty="0" err="1" smtClean="0">
                  <a:latin typeface="Futura-Condensed-Normal" pitchFamily="2" charset="0"/>
                  <a:cs typeface="Futura Condensed"/>
                </a:rPr>
                <a:t>Hackathon</a:t>
              </a:r>
              <a:r>
                <a:rPr lang="en-US" sz="1200" dirty="0" smtClean="0">
                  <a:latin typeface="Futura-Condensed-Normal" pitchFamily="2" charset="0"/>
                  <a:cs typeface="Futura Condensed"/>
                </a:rPr>
                <a:t> 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488267</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4092019"/>
            <a:ext cx="3307404" cy="1142158"/>
            <a:chOff x="3992282" y="2832776"/>
            <a:chExt cx="3307404" cy="1142158"/>
          </a:xfrm>
        </p:grpSpPr>
        <p:sp>
          <p:nvSpPr>
            <p:cNvPr id="60" name="TextBox 59"/>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is your project?</a:t>
              </a:r>
            </a:p>
            <a:p>
              <a:pPr marL="171450" indent="-171450">
                <a:buFont typeface="Lucida Grande"/>
                <a:buChar char="+"/>
              </a:pPr>
              <a:r>
                <a:rPr lang="en-US" sz="1200" dirty="0" smtClean="0">
                  <a:latin typeface="Futura-Condensed-Normal" pitchFamily="2" charset="0"/>
                  <a:cs typeface="Futura Condensed"/>
                </a:rPr>
                <a:t>What was your process for developing the project?</a:t>
              </a:r>
            </a:p>
            <a:p>
              <a:pPr marL="171450" indent="-171450">
                <a:buFont typeface="Lucida Grande"/>
                <a:buChar char="+"/>
              </a:pPr>
              <a:r>
                <a:rPr lang="en-US" sz="1200" dirty="0" smtClean="0">
                  <a:latin typeface="Futura-Condensed-Normal" pitchFamily="2" charset="0"/>
                  <a:cs typeface="Futura Condensed"/>
                </a:rPr>
                <a:t>What do you want to create next?</a:t>
              </a:r>
              <a:endParaRPr lang="en-US" sz="1200" dirty="0">
                <a:latin typeface="Futura-Condensed-Normal" pitchFamily="2" charset="0"/>
                <a:cs typeface="Futura Condensed"/>
              </a:endParaRP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358242"/>
            <a:ext cx="3307404" cy="957492"/>
            <a:chOff x="3992282" y="2832776"/>
            <a:chExt cx="3307404" cy="957492"/>
          </a:xfrm>
        </p:grpSpPr>
        <p:sp>
          <p:nvSpPr>
            <p:cNvPr id="64" name="TextBox 63"/>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each group or individual complete a Project Reflections handout?</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2527923"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68" name="Picture 67"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6475" y="1752620"/>
            <a:ext cx="329184" cy="329184"/>
          </a:xfrm>
          <a:prstGeom prst="rect">
            <a:avLst/>
          </a:prstGeom>
        </p:spPr>
      </p:pic>
      <p:grpSp>
        <p:nvGrpSpPr>
          <p:cNvPr id="70" name="Group 69"/>
          <p:cNvGrpSpPr/>
          <p:nvPr/>
        </p:nvGrpSpPr>
        <p:grpSpPr>
          <a:xfrm>
            <a:off x="3661944" y="794340"/>
            <a:ext cx="442062" cy="1123360"/>
            <a:chOff x="2853673" y="794340"/>
            <a:chExt cx="442062" cy="1123360"/>
          </a:xfrm>
        </p:grpSpPr>
        <p:cxnSp>
          <p:nvCxnSpPr>
            <p:cNvPr id="72" name="Straight Connector 71"/>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8" name="Straight Connector 7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0" name="Straight Connector 7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4104914" y="8217641"/>
            <a:ext cx="3117152" cy="1158779"/>
            <a:chOff x="3746748" y="8217641"/>
            <a:chExt cx="3475318" cy="1158779"/>
          </a:xfrm>
        </p:grpSpPr>
        <p:sp>
          <p:nvSpPr>
            <p:cNvPr id="82" name="TextBox 8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3" name="Group 82"/>
            <p:cNvGrpSpPr/>
            <p:nvPr/>
          </p:nvGrpSpPr>
          <p:grpSpPr>
            <a:xfrm>
              <a:off x="4076948" y="8385986"/>
              <a:ext cx="3145118" cy="883399"/>
              <a:chOff x="3891832" y="8385983"/>
              <a:chExt cx="3321768" cy="883398"/>
            </a:xfrm>
          </p:grpSpPr>
          <p:cxnSp>
            <p:nvCxnSpPr>
              <p:cNvPr id="84" name="Straight Connector 8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3" name="TextBox 92"/>
          <p:cNvSpPr txBox="1"/>
          <p:nvPr/>
        </p:nvSpPr>
        <p:spPr>
          <a:xfrm>
            <a:off x="551129" y="8142739"/>
            <a:ext cx="3231204" cy="1200329"/>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Students </a:t>
            </a:r>
            <a:r>
              <a:rPr lang="en-US" sz="1200" dirty="0">
                <a:latin typeface="Futura-Condensed-Normal" pitchFamily="2" charset="0"/>
                <a:cs typeface="Futura Condensed"/>
              </a:rPr>
              <a:t>may be feeling anxious or stressed about completing their projects. This is an opportunity to remind them that: (1) this experience is just a waypoint on their paths as computational creators, and (2) some types of stress can be good, helping us to focus on our goals and get things done</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128</a:t>
            </a:r>
            <a:endParaRPr lang="en-US" dirty="0">
              <a:latin typeface="Futura-Condensed-Normal" pitchFamily="2" charset="0"/>
            </a:endParaRPr>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334" y="0"/>
              <a:ext cx="493776" cy="2791968"/>
            </a:xfrm>
            <a:prstGeom prst="rect">
              <a:avLst/>
            </a:prstGeom>
          </p:spPr>
        </p:pic>
        <p:sp>
          <p:nvSpPr>
            <p:cNvPr id="47" name="TextBox 46"/>
            <p:cNvSpPr txBox="1"/>
            <p:nvPr/>
          </p:nvSpPr>
          <p:spPr>
            <a:xfrm rot="5400000">
              <a:off x="-257653" y="1151128"/>
              <a:ext cx="210441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6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496374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107621" y="7666079"/>
            <a:ext cx="2996738" cy="2115597"/>
            <a:chOff x="4325342" y="7653720"/>
            <a:chExt cx="2996738" cy="2177623"/>
          </a:xfrm>
        </p:grpSpPr>
        <p:cxnSp>
          <p:nvCxnSpPr>
            <p:cNvPr id="73" name="Straight Connector 72"/>
            <p:cNvCxnSpPr/>
            <p:nvPr/>
          </p:nvCxnSpPr>
          <p:spPr>
            <a:xfrm>
              <a:off x="4328043" y="7653720"/>
              <a:ext cx="1" cy="2177623"/>
            </a:xfrm>
            <a:prstGeom prst="line">
              <a:avLst/>
            </a:prstGeom>
            <a:ln w="3175" cmpd="sng">
              <a:solidFill>
                <a:srgbClr val="EA6A09"/>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4325342" y="9823704"/>
              <a:ext cx="2980582" cy="0"/>
            </a:xfrm>
            <a:prstGeom prst="line">
              <a:avLst/>
            </a:prstGeom>
            <a:ln w="3175" cmpd="sng">
              <a:solidFill>
                <a:srgbClr val="EA6A09"/>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7305924" y="8334608"/>
              <a:ext cx="16156" cy="1496735"/>
            </a:xfrm>
            <a:prstGeom prst="line">
              <a:avLst/>
            </a:prstGeom>
            <a:ln w="3175" cmpd="sng">
              <a:solidFill>
                <a:srgbClr val="EA6A09"/>
              </a:solidFill>
              <a:prstDash val="dash"/>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57199" y="630326"/>
            <a:ext cx="1699197" cy="954107"/>
          </a:xfrm>
          <a:prstGeom prst="rect">
            <a:avLst/>
          </a:prstGeom>
          <a:noFill/>
          <a:ln>
            <a:solidFill>
              <a:srgbClr val="FFFFFF"/>
            </a:solidFill>
          </a:ln>
        </p:spPr>
        <p:txBody>
          <a:bodyPr wrap="square" rtlCol="0">
            <a:spAutoFit/>
          </a:bodyPr>
          <a:lstStyle/>
          <a:p>
            <a:r>
              <a:rPr lang="en-US" sz="2800" dirty="0" smtClean="0">
                <a:latin typeface="Futura-Condensed-Normal" pitchFamily="2" charset="0"/>
                <a:cs typeface="Futura Condensed"/>
              </a:rPr>
              <a:t>PROJECT REFLECTIONS</a:t>
            </a:r>
          </a:p>
        </p:txBody>
      </p:sp>
      <p:sp>
        <p:nvSpPr>
          <p:cNvPr id="46" name="TextBox 45"/>
          <p:cNvSpPr txBox="1"/>
          <p:nvPr/>
        </p:nvSpPr>
        <p:spPr>
          <a:xfrm flipH="1">
            <a:off x="448730" y="1951263"/>
            <a:ext cx="1707667"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FEEDBACK FOR:</a:t>
            </a:r>
            <a:endParaRPr lang="en-US" sz="2400" dirty="0">
              <a:solidFill>
                <a:schemeClr val="bg1"/>
              </a:solidFill>
              <a:latin typeface="Futura-Condensed-Normal" pitchFamily="2" charset="0"/>
              <a:cs typeface="Futura Condensed"/>
            </a:endParaRPr>
          </a:p>
        </p:txBody>
      </p:sp>
      <p:cxnSp>
        <p:nvCxnSpPr>
          <p:cNvPr id="3" name="Straight Connector 2"/>
          <p:cNvCxnSpPr/>
          <p:nvPr/>
        </p:nvCxnSpPr>
        <p:spPr>
          <a:xfrm>
            <a:off x="2156397" y="2297454"/>
            <a:ext cx="474025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flipH="1">
            <a:off x="448733" y="2346907"/>
            <a:ext cx="6187099" cy="430887"/>
          </a:xfrm>
          <a:prstGeom prst="rect">
            <a:avLst/>
          </a:prstGeom>
          <a:noFill/>
        </p:spPr>
        <p:txBody>
          <a:bodyPr wrap="square" rtlCol="0">
            <a:spAutoFit/>
          </a:bodyPr>
          <a:lstStyle/>
          <a:p>
            <a:pPr algn="just"/>
            <a:r>
              <a:rPr lang="en-US" sz="1100" dirty="0" smtClean="0">
                <a:latin typeface="Futura-Condensed-Normal" pitchFamily="2" charset="0"/>
                <a:cs typeface="Futura Condensed"/>
              </a:rPr>
              <a:t>What is your project?</a:t>
            </a:r>
          </a:p>
          <a:p>
            <a:pPr algn="just"/>
            <a:r>
              <a:rPr lang="en-US" sz="1100" dirty="0" smtClean="0">
                <a:latin typeface="Futura-Condensed-Normal" pitchFamily="2" charset="0"/>
                <a:cs typeface="Futura Condensed"/>
              </a:rPr>
              <a:t>How does it work? How did you come up with the idea?</a:t>
            </a:r>
            <a:endParaRPr lang="en-US" sz="1100" dirty="0">
              <a:latin typeface="Futura-Condensed-Normal" pitchFamily="2" charset="0"/>
              <a:cs typeface="Futura Condensed"/>
            </a:endParaRPr>
          </a:p>
        </p:txBody>
      </p:sp>
      <p:sp>
        <p:nvSpPr>
          <p:cNvPr id="34" name="TextBox 33"/>
          <p:cNvSpPr txBox="1"/>
          <p:nvPr/>
        </p:nvSpPr>
        <p:spPr>
          <a:xfrm flipH="1">
            <a:off x="439852" y="5054103"/>
            <a:ext cx="6187099" cy="600164"/>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What </a:t>
            </a:r>
            <a:r>
              <a:rPr lang="en-US" sz="1100" dirty="0">
                <a:solidFill>
                  <a:srgbClr val="000000"/>
                </a:solidFill>
                <a:latin typeface="Futura-Condensed-Normal" pitchFamily="2" charset="0"/>
                <a:cs typeface="Futura Condensed"/>
              </a:rPr>
              <a:t>was your process for developing the project</a:t>
            </a:r>
            <a:r>
              <a:rPr lang="en-US" sz="1100" dirty="0" smtClean="0">
                <a:solidFill>
                  <a:srgbClr val="000000"/>
                </a:solidFill>
                <a:latin typeface="Futura-Condensed-Normal" pitchFamily="2" charset="0"/>
                <a:cs typeface="Futura Condensed"/>
              </a:rPr>
              <a:t>?</a:t>
            </a:r>
            <a:endParaRPr lang="en-US" sz="1100" dirty="0">
              <a:solidFill>
                <a:srgbClr val="000000"/>
              </a:solidFill>
              <a:latin typeface="Futura-Condensed-Normal" pitchFamily="2" charset="0"/>
              <a:cs typeface="Futura Condensed"/>
            </a:endParaRPr>
          </a:p>
          <a:p>
            <a:pPr algn="just"/>
            <a:r>
              <a:rPr lang="en-US" sz="1100" dirty="0">
                <a:solidFill>
                  <a:srgbClr val="000000"/>
                </a:solidFill>
                <a:latin typeface="Futura-Condensed-Normal" pitchFamily="2" charset="0"/>
                <a:cs typeface="Futura Condensed"/>
              </a:rPr>
              <a:t>What was interesting, challenging, and surprising? Why</a:t>
            </a:r>
            <a:r>
              <a:rPr lang="en-US" sz="1100" dirty="0" smtClean="0">
                <a:solidFill>
                  <a:srgbClr val="000000"/>
                </a:solidFill>
                <a:latin typeface="Futura-Condensed-Normal" pitchFamily="2" charset="0"/>
                <a:cs typeface="Futura Condensed"/>
              </a:rPr>
              <a:t>?</a:t>
            </a:r>
            <a:endParaRPr lang="en-US" sz="1100" dirty="0">
              <a:solidFill>
                <a:srgbClr val="000000"/>
              </a:solidFill>
              <a:latin typeface="Futura-Condensed-Normal" pitchFamily="2" charset="0"/>
              <a:cs typeface="Futura Condensed"/>
            </a:endParaRPr>
          </a:p>
          <a:p>
            <a:pPr algn="just"/>
            <a:r>
              <a:rPr lang="en-US" sz="1100" dirty="0">
                <a:solidFill>
                  <a:srgbClr val="000000"/>
                </a:solidFill>
                <a:latin typeface="Futura-Condensed-Normal" pitchFamily="2" charset="0"/>
                <a:cs typeface="Futura Condensed"/>
              </a:rPr>
              <a:t>What did you learn?</a:t>
            </a:r>
          </a:p>
        </p:txBody>
      </p:sp>
      <p:sp>
        <p:nvSpPr>
          <p:cNvPr id="30" name="TextBox 29"/>
          <p:cNvSpPr txBox="1"/>
          <p:nvPr/>
        </p:nvSpPr>
        <p:spPr>
          <a:xfrm flipH="1">
            <a:off x="439435" y="7750068"/>
            <a:ext cx="3542608" cy="430887"/>
          </a:xfrm>
          <a:prstGeom prst="rect">
            <a:avLst/>
          </a:prstGeom>
          <a:noFill/>
        </p:spPr>
        <p:txBody>
          <a:bodyPr wrap="square" rtlCol="0">
            <a:spAutoFit/>
          </a:bodyPr>
          <a:lstStyle/>
          <a:p>
            <a:pPr algn="just"/>
            <a:r>
              <a:rPr lang="en-US" sz="1100" dirty="0" smtClean="0">
                <a:solidFill>
                  <a:srgbClr val="000000"/>
                </a:solidFill>
                <a:latin typeface="Futura-Condensed-Normal" pitchFamily="2" charset="0"/>
                <a:cs typeface="Futura Condensed"/>
              </a:rPr>
              <a:t>What </a:t>
            </a:r>
            <a:r>
              <a:rPr lang="en-US" sz="1100" dirty="0">
                <a:solidFill>
                  <a:srgbClr val="000000"/>
                </a:solidFill>
                <a:latin typeface="Futura-Condensed-Normal" pitchFamily="2" charset="0"/>
                <a:cs typeface="Futura Condensed"/>
              </a:rPr>
              <a:t>are you most proud of about your project? </a:t>
            </a:r>
            <a:endParaRPr lang="en-US" sz="1100" dirty="0" smtClean="0">
              <a:solidFill>
                <a:srgbClr val="000000"/>
              </a:solidFill>
              <a:latin typeface="Futura-Condensed-Normal" pitchFamily="2" charset="0"/>
              <a:cs typeface="Futura Condensed"/>
            </a:endParaRPr>
          </a:p>
          <a:p>
            <a:pPr algn="just"/>
            <a:r>
              <a:rPr lang="en-US" sz="1100" dirty="0" smtClean="0">
                <a:solidFill>
                  <a:srgbClr val="000000"/>
                </a:solidFill>
                <a:latin typeface="Futura-Condensed-Normal" pitchFamily="2" charset="0"/>
                <a:cs typeface="Futura Condensed"/>
              </a:rPr>
              <a:t>What </a:t>
            </a:r>
            <a:r>
              <a:rPr lang="en-US" sz="1100" dirty="0">
                <a:solidFill>
                  <a:srgbClr val="000000"/>
                </a:solidFill>
                <a:latin typeface="Futura-Condensed-Normal" pitchFamily="2" charset="0"/>
                <a:cs typeface="Futura Condensed"/>
              </a:rPr>
              <a:t>would you change</a:t>
            </a:r>
            <a:r>
              <a:rPr lang="en-US" sz="1100" dirty="0" smtClean="0">
                <a:solidFill>
                  <a:srgbClr val="000000"/>
                </a:solidFill>
                <a:latin typeface="Futura-Condensed-Normal" pitchFamily="2" charset="0"/>
                <a:cs typeface="Futura Condensed"/>
              </a:rPr>
              <a:t>?</a:t>
            </a:r>
          </a:p>
        </p:txBody>
      </p:sp>
      <p:grpSp>
        <p:nvGrpSpPr>
          <p:cNvPr id="2" name="Group 1"/>
          <p:cNvGrpSpPr/>
          <p:nvPr/>
        </p:nvGrpSpPr>
        <p:grpSpPr>
          <a:xfrm>
            <a:off x="0" y="7207507"/>
            <a:ext cx="7772400" cy="476372"/>
            <a:chOff x="0" y="7207507"/>
            <a:chExt cx="7772400" cy="476372"/>
          </a:xfrm>
        </p:grpSpPr>
        <p:sp>
          <p:nvSpPr>
            <p:cNvPr id="61" name="Rectangle 60"/>
            <p:cNvSpPr/>
            <p:nvPr/>
          </p:nvSpPr>
          <p:spPr>
            <a:xfrm flipH="1">
              <a:off x="0" y="7207507"/>
              <a:ext cx="7772400" cy="476372"/>
            </a:xfrm>
            <a:prstGeom prst="rect">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6" name="TextBox 65"/>
            <p:cNvSpPr txBox="1"/>
            <p:nvPr/>
          </p:nvSpPr>
          <p:spPr>
            <a:xfrm flipH="1">
              <a:off x="439435" y="7214861"/>
              <a:ext cx="3910504"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NOW WHAT?</a:t>
              </a:r>
              <a:endParaRPr lang="en-US" sz="2400" dirty="0">
                <a:solidFill>
                  <a:schemeClr val="bg1"/>
                </a:solidFill>
                <a:latin typeface="Futura-Condensed-Normal" pitchFamily="2" charset="0"/>
                <a:cs typeface="Futura Condensed"/>
              </a:endParaRPr>
            </a:p>
          </p:txBody>
        </p:sp>
      </p:grpSp>
      <p:sp>
        <p:nvSpPr>
          <p:cNvPr id="81" name="Isosceles Triangle 80"/>
          <p:cNvSpPr/>
          <p:nvPr/>
        </p:nvSpPr>
        <p:spPr>
          <a:xfrm rot="16200000">
            <a:off x="6837650" y="7316387"/>
            <a:ext cx="47637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1" name="Oval Callout 50"/>
          <p:cNvSpPr/>
          <p:nvPr/>
        </p:nvSpPr>
        <p:spPr>
          <a:xfrm rot="6137987" flipH="1" flipV="1">
            <a:off x="5759943" y="6599880"/>
            <a:ext cx="1624069" cy="1808863"/>
          </a:xfrm>
          <a:prstGeom prst="wedgeEllipseCallout">
            <a:avLst>
              <a:gd name="adj1" fmla="val -36970"/>
              <a:gd name="adj2" fmla="val 48187"/>
            </a:avLst>
          </a:prstGeom>
          <a:solidFill>
            <a:schemeClr val="accent6">
              <a:lumMod val="20000"/>
              <a:lumOff val="80000"/>
            </a:schemeClr>
          </a:solidFill>
          <a:ln w="12700" cap="rnd" cmpd="sng">
            <a:solidFill>
              <a:srgbClr val="FFFFFF"/>
            </a:solidFill>
            <a:prstDash val="solid"/>
            <a:bevel/>
          </a:ln>
          <a:effectLst/>
        </p:spPr>
        <p:style>
          <a:lnRef idx="1">
            <a:schemeClr val="accent1"/>
          </a:lnRef>
          <a:fillRef idx="3">
            <a:schemeClr val="accent1"/>
          </a:fillRef>
          <a:effectRef idx="2">
            <a:schemeClr val="accent1"/>
          </a:effectRef>
          <a:fontRef idx="minor">
            <a:schemeClr val="lt1"/>
          </a:fontRef>
        </p:style>
        <p:txBody>
          <a:bodyPr vert="vert" rtlCol="0" anchor="ctr">
            <a:normAutofit fontScale="85000" lnSpcReduction="10000"/>
          </a:bodyPr>
          <a:lstStyle/>
          <a:p>
            <a:pPr algn="ctr"/>
            <a:r>
              <a:rPr lang="en-US" sz="2400" kern="1300" dirty="0" smtClean="0">
                <a:solidFill>
                  <a:srgbClr val="EA6A09"/>
                </a:solidFill>
                <a:latin typeface="Futura-Condensed-Normal" pitchFamily="2" charset="0"/>
                <a:cs typeface="Futura Condensed"/>
              </a:rPr>
              <a:t>WHAT DO YOU WANT TO CREATE NEXT?</a:t>
            </a:r>
            <a:endParaRPr lang="en-US" sz="2400" kern="1300" baseline="-25000" dirty="0" smtClean="0">
              <a:solidFill>
                <a:srgbClr val="EA6A09"/>
              </a:solidFill>
              <a:latin typeface="Futura-Condensed-Normal" pitchFamily="2" charset="0"/>
              <a:cs typeface="Futura Condensed"/>
            </a:endParaRPr>
          </a:p>
        </p:txBody>
      </p:sp>
      <p:sp>
        <p:nvSpPr>
          <p:cNvPr id="40" name="TextBox 39"/>
          <p:cNvSpPr txBox="1"/>
          <p:nvPr/>
        </p:nvSpPr>
        <p:spPr>
          <a:xfrm>
            <a:off x="2244023" y="804323"/>
            <a:ext cx="4815513" cy="353943"/>
          </a:xfrm>
          <a:prstGeom prst="rect">
            <a:avLst/>
          </a:prstGeom>
          <a:noFill/>
          <a:ln w="6350" cmpd="sng">
            <a:solidFill>
              <a:schemeClr val="tx1"/>
            </a:solidFill>
            <a:prstDash val="dash"/>
          </a:ln>
        </p:spPr>
        <p:txBody>
          <a:bodyPr wrap="square" tIns="91440" bIns="91440" rtlCol="0" anchor="ctr" anchorCtr="0">
            <a:spAutoFit/>
          </a:bodyPr>
          <a:lstStyle/>
          <a:p>
            <a:r>
              <a:rPr lang="en-US" sz="1100" dirty="0">
                <a:latin typeface="Futura-Condensed-Normal" pitchFamily="2" charset="0"/>
                <a:cs typeface="Futura Condensed"/>
              </a:rPr>
              <a:t>PROJECT </a:t>
            </a:r>
            <a:r>
              <a:rPr lang="en-US" sz="1100" dirty="0" smtClean="0">
                <a:latin typeface="Futura-Condensed-Normal" pitchFamily="2" charset="0"/>
                <a:cs typeface="Futura Condensed"/>
              </a:rPr>
              <a:t>REFLECTIONS BY: ____________________________________________</a:t>
            </a:r>
            <a:endParaRPr lang="en-US" sz="1100" dirty="0">
              <a:latin typeface="Futura-Condensed-Normal" pitchFamily="2" charset="0"/>
              <a:cs typeface="Futura Condensed"/>
            </a:endParaRPr>
          </a:p>
        </p:txBody>
      </p:sp>
      <p:sp>
        <p:nvSpPr>
          <p:cNvPr id="41" name="TextBox 40"/>
          <p:cNvSpPr txBox="1"/>
          <p:nvPr/>
        </p:nvSpPr>
        <p:spPr>
          <a:xfrm>
            <a:off x="2149059" y="1196178"/>
            <a:ext cx="5145917" cy="276999"/>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Use the prompts below </a:t>
            </a:r>
            <a:r>
              <a:rPr lang="en-US" sz="1200" dirty="0" smtClean="0">
                <a:latin typeface="Futura-Condensed-Normal" pitchFamily="2" charset="0"/>
                <a:cs typeface="Futura Condensed"/>
              </a:rPr>
              <a:t>to reflect on your design process. </a:t>
            </a:r>
            <a:endParaRPr lang="en-US" sz="1200" dirty="0">
              <a:latin typeface="Futura-Condensed-Normal" pitchFamily="2" charset="0"/>
              <a:cs typeface="Futura Condensed"/>
            </a:endParaRPr>
          </a:p>
        </p:txBody>
      </p:sp>
      <p:grpSp>
        <p:nvGrpSpPr>
          <p:cNvPr id="45" name="Group 44"/>
          <p:cNvGrpSpPr/>
          <p:nvPr/>
        </p:nvGrpSpPr>
        <p:grpSpPr>
          <a:xfrm>
            <a:off x="0" y="1787800"/>
            <a:ext cx="7582143" cy="479582"/>
            <a:chOff x="-1" y="2128868"/>
            <a:chExt cx="7582143" cy="479582"/>
          </a:xfrm>
        </p:grpSpPr>
        <p:sp>
          <p:nvSpPr>
            <p:cNvPr id="48"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9" name="TextBox 48"/>
            <p:cNvSpPr txBox="1"/>
            <p:nvPr/>
          </p:nvSpPr>
          <p:spPr>
            <a:xfrm>
              <a:off x="457199" y="2128868"/>
              <a:ext cx="6761944"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WHAT?</a:t>
              </a:r>
            </a:p>
          </p:txBody>
        </p:sp>
      </p:grpSp>
      <p:grpSp>
        <p:nvGrpSpPr>
          <p:cNvPr id="50" name="Group 49"/>
          <p:cNvGrpSpPr/>
          <p:nvPr/>
        </p:nvGrpSpPr>
        <p:grpSpPr>
          <a:xfrm>
            <a:off x="0" y="4493025"/>
            <a:ext cx="7582143" cy="479582"/>
            <a:chOff x="-1" y="2128868"/>
            <a:chExt cx="7582143" cy="479582"/>
          </a:xfrm>
        </p:grpSpPr>
        <p:sp>
          <p:nvSpPr>
            <p:cNvPr id="52"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3" name="TextBox 52"/>
            <p:cNvSpPr txBox="1"/>
            <p:nvPr/>
          </p:nvSpPr>
          <p:spPr>
            <a:xfrm>
              <a:off x="457199" y="2128868"/>
              <a:ext cx="6761944"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SO WHAT?</a:t>
              </a:r>
            </a:p>
          </p:txBody>
        </p:sp>
      </p:grpSp>
    </p:spTree>
    <p:extLst>
      <p:ext uri="{BB962C8B-B14F-4D97-AF65-F5344CB8AC3E}">
        <p14:creationId xmlns:p14="http://schemas.microsoft.com/office/powerpoint/2010/main" xmlns="" val="1043729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2711818"/>
            <a:chOff x="422410" y="2832776"/>
            <a:chExt cx="3324338" cy="2711818"/>
          </a:xfrm>
        </p:grpSpPr>
        <p:sp>
          <p:nvSpPr>
            <p:cNvPr id="14" name="TextBox 13"/>
            <p:cNvSpPr txBox="1"/>
            <p:nvPr/>
          </p:nvSpPr>
          <p:spPr>
            <a:xfrm>
              <a:off x="515544" y="3328603"/>
              <a:ext cx="3231204" cy="221599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Create a celebratory mood in the space </a:t>
              </a:r>
              <a:r>
                <a:rPr lang="en-US" sz="1200" dirty="0" smtClean="0">
                  <a:latin typeface="Futura-Condensed-Normal" pitchFamily="2" charset="0"/>
                  <a:cs typeface="Futura Condensed"/>
                </a:rPr>
                <a:t>by inviting guests</a:t>
              </a:r>
              <a:r>
                <a:rPr lang="en-US" sz="1200" dirty="0">
                  <a:latin typeface="Futura-Condensed-Normal" pitchFamily="2" charset="0"/>
                  <a:cs typeface="Futura Condensed"/>
                </a:rPr>
                <a:t>, </a:t>
              </a:r>
              <a:r>
                <a:rPr lang="en-US" sz="1200" dirty="0" smtClean="0">
                  <a:latin typeface="Futura-Condensed-Normal" pitchFamily="2" charset="0"/>
                  <a:cs typeface="Futura Condensed"/>
                </a:rPr>
                <a:t>playing music</a:t>
              </a:r>
              <a:r>
                <a:rPr lang="en-US" sz="1200" dirty="0">
                  <a:latin typeface="Futura-Condensed-Normal" pitchFamily="2" charset="0"/>
                  <a:cs typeface="Futura Condensed"/>
                </a:rPr>
                <a:t>, </a:t>
              </a:r>
              <a:r>
                <a:rPr lang="en-US" sz="1200" dirty="0" smtClean="0">
                  <a:latin typeface="Futura-Condensed-Normal" pitchFamily="2" charset="0"/>
                  <a:cs typeface="Futura Condensed"/>
                </a:rPr>
                <a:t>hanging decorations</a:t>
              </a:r>
              <a:r>
                <a:rPr lang="en-US" sz="1200" dirty="0">
                  <a:latin typeface="Futura-Condensed-Normal" pitchFamily="2" charset="0"/>
                  <a:cs typeface="Futura Condensed"/>
                </a:rPr>
                <a:t>, and/or </a:t>
              </a:r>
              <a:r>
                <a:rPr lang="en-US" sz="1200" dirty="0" smtClean="0">
                  <a:latin typeface="Futura-Condensed-Normal" pitchFamily="2" charset="0"/>
                  <a:cs typeface="Futura Condensed"/>
                </a:rPr>
                <a:t>providing snacks. </a:t>
              </a:r>
              <a:endParaRPr lang="en-US" sz="600" dirty="0" smtClean="0">
                <a:latin typeface="Futura-Condensed-Normal" pitchFamily="2" charset="0"/>
                <a:cs typeface="Futura Condensed"/>
              </a:endParaRPr>
            </a:p>
            <a:p>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Optionally, use a projector and screen to display projects</a:t>
              </a:r>
              <a:r>
                <a:rPr lang="en-US" sz="1200" dirty="0" smtClean="0">
                  <a:latin typeface="Futura-Condensed-Normal" pitchFamily="2" charset="0"/>
                  <a:cs typeface="Futura Condensed"/>
                </a:rPr>
                <a:t>. </a:t>
              </a:r>
              <a:endParaRPr lang="en-US" sz="600" dirty="0">
                <a:latin typeface="Futura-Condensed-Normal" pitchFamily="2" charset="0"/>
                <a:cs typeface="Futura Condensed"/>
              </a:endParaRPr>
            </a:p>
            <a:p>
              <a:endParaRPr lang="en-US" sz="6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Invite students to share their final projects and discuss their design processes with </a:t>
              </a:r>
              <a:r>
                <a:rPr lang="en-US" sz="1200" spc="-20" dirty="0">
                  <a:latin typeface="Futura-Condensed-Normal" pitchFamily="2" charset="0"/>
                  <a:cs typeface="Futura Condensed"/>
                </a:rPr>
                <a:t>others. </a:t>
              </a:r>
              <a:r>
                <a:rPr lang="en-US" sz="1200" spc="-10" dirty="0" smtClean="0">
                  <a:latin typeface="Futura-Condensed-Normal" pitchFamily="2" charset="0"/>
                  <a:cs typeface="Futura Condensed"/>
                </a:rPr>
                <a:t>Optionally</a:t>
              </a:r>
              <a:r>
                <a:rPr lang="en-US" sz="1200" spc="-10" dirty="0">
                  <a:latin typeface="Futura-Condensed-Normal" pitchFamily="2" charset="0"/>
                  <a:cs typeface="Futura Condensed"/>
                </a:rPr>
                <a:t>, </a:t>
              </a:r>
              <a:r>
                <a:rPr lang="en-US" sz="1200" spc="-20" dirty="0">
                  <a:latin typeface="Futura-Condensed-Normal" pitchFamily="2" charset="0"/>
                  <a:cs typeface="Futura Condensed"/>
                </a:rPr>
                <a:t>make student progress visible by having design notebooks and prior projects available</a:t>
              </a:r>
              <a:r>
                <a:rPr lang="en-US" sz="1200" spc="-20" dirty="0" smtClean="0">
                  <a:latin typeface="Futura-Condensed-Normal" pitchFamily="2" charset="0"/>
                  <a:cs typeface="Futura Condensed"/>
                </a:rPr>
                <a:t>.</a:t>
              </a:r>
              <a:endParaRPr lang="en-US" sz="1200" spc="-10" dirty="0" smtClean="0">
                <a:latin typeface="Futura-Condensed-Normal" pitchFamily="2" charset="0"/>
                <a:cs typeface="Futura Condensed"/>
              </a:endParaRP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students time to reflect on all of their creative computing experiences by reviewing their design journals and responding to </a:t>
              </a:r>
              <a:r>
                <a:rPr lang="en-US" sz="1200" dirty="0">
                  <a:latin typeface="Futura-Condensed-Normal" pitchFamily="2" charset="0"/>
                  <a:cs typeface="Futura Condensed"/>
                </a:rPr>
                <a:t>the </a:t>
              </a:r>
              <a:r>
                <a:rPr lang="en-US" sz="1200" dirty="0" smtClean="0">
                  <a:latin typeface="Futura-Condensed-Normal" pitchFamily="2" charset="0"/>
                  <a:cs typeface="Futura Condensed"/>
                </a:rPr>
                <a:t>reflection prompts in their design journals or in a group discussion.</a:t>
              </a: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0031" y="595840"/>
            <a:ext cx="2815942" cy="615553"/>
          </a:xfrm>
          <a:prstGeom prst="rect">
            <a:avLst/>
          </a:prstGeom>
          <a:noFill/>
        </p:spPr>
        <p:txBody>
          <a:bodyPr wrap="square" rtlCol="0">
            <a:spAutoFit/>
          </a:bodyPr>
          <a:lstStyle/>
          <a:p>
            <a:r>
              <a:rPr lang="en-US" sz="3400" dirty="0" smtClean="0">
                <a:latin typeface="Futura-Condensed-Normal" pitchFamily="2" charset="0"/>
                <a:cs typeface="Futura Condensed"/>
              </a:rPr>
              <a:t>SHOWCASE</a:t>
            </a:r>
          </a:p>
        </p:txBody>
      </p:sp>
      <p:sp>
        <p:nvSpPr>
          <p:cNvPr id="10" name="TextBox 9"/>
          <p:cNvSpPr txBox="1"/>
          <p:nvPr/>
        </p:nvSpPr>
        <p:spPr>
          <a:xfrm>
            <a:off x="4214625" y="795405"/>
            <a:ext cx="2999848" cy="1046440"/>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share their final projects with others and </a:t>
            </a:r>
            <a:r>
              <a:rPr lang="en-US" sz="1200" dirty="0">
                <a:latin typeface="Futura-Condensed-Normal" pitchFamily="2" charset="0"/>
                <a:cs typeface="Futura Condensed"/>
              </a:rPr>
              <a:t>reflect on their </a:t>
            </a:r>
            <a:r>
              <a:rPr lang="en-US" sz="1200" dirty="0" smtClean="0">
                <a:latin typeface="Futura-Condensed-Normal" pitchFamily="2" charset="0"/>
                <a:cs typeface="Futura Condensed"/>
              </a:rPr>
              <a:t>overall design process </a:t>
            </a:r>
            <a:r>
              <a:rPr lang="en-US" sz="1200" dirty="0">
                <a:latin typeface="Futura-Condensed-Normal" pitchFamily="2" charset="0"/>
                <a:cs typeface="Futura Condensed"/>
              </a:rPr>
              <a:t>and </a:t>
            </a:r>
            <a:r>
              <a:rPr lang="en-US" sz="1200" dirty="0" smtClean="0">
                <a:latin typeface="Futura-Condensed-Normal" pitchFamily="2" charset="0"/>
                <a:cs typeface="Futura Condensed"/>
              </a:rPr>
              <a:t>computational </a:t>
            </a:r>
            <a:r>
              <a:rPr lang="en-US" sz="1200" dirty="0">
                <a:latin typeface="Futura-Condensed-Normal" pitchFamily="2" charset="0"/>
                <a:cs typeface="Futura Condensed"/>
              </a:rPr>
              <a:t>creation </a:t>
            </a:r>
            <a:r>
              <a:rPr lang="en-US" sz="1200" dirty="0" smtClean="0">
                <a:latin typeface="Futura-Condensed-Normal" pitchFamily="2" charset="0"/>
                <a:cs typeface="Futura Condensed"/>
              </a:rPr>
              <a:t>experiences</a:t>
            </a:r>
            <a:endParaRPr lang="en-US" sz="1200" dirty="0">
              <a:latin typeface="Futura-Condensed-Normal" pitchFamily="2" charset="0"/>
              <a:cs typeface="Futura Condensed"/>
            </a:endParaRPr>
          </a:p>
        </p:txBody>
      </p:sp>
      <p:grpSp>
        <p:nvGrpSpPr>
          <p:cNvPr id="22" name="Group 21"/>
          <p:cNvGrpSpPr/>
          <p:nvPr/>
        </p:nvGrpSpPr>
        <p:grpSpPr>
          <a:xfrm>
            <a:off x="4007796" y="2832776"/>
            <a:ext cx="3307404" cy="772826"/>
            <a:chOff x="3992282" y="2832776"/>
            <a:chExt cx="3307404" cy="772826"/>
          </a:xfrm>
        </p:grpSpPr>
        <p:sp>
          <p:nvSpPr>
            <p:cNvPr id="18" name="TextBox 17"/>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projector </a:t>
              </a:r>
              <a:r>
                <a:rPr lang="en-US" sz="1200" dirty="0">
                  <a:latin typeface="Futura-Condensed-Normal" pitchFamily="2" charset="0"/>
                  <a:cs typeface="Futura Condensed"/>
                </a:rPr>
                <a:t>and screen </a:t>
              </a:r>
              <a:r>
                <a:rPr lang="en-US" sz="1200" dirty="0" smtClean="0">
                  <a:latin typeface="Futura-Condensed-Normal" pitchFamily="2" charset="0"/>
                  <a:cs typeface="Futura Condensed"/>
                </a:rPr>
                <a:t>for presentations (</a:t>
              </a:r>
              <a:r>
                <a:rPr lang="en-US" sz="1200" dirty="0">
                  <a:latin typeface="Futura-Condensed-Normal" pitchFamily="2" charset="0"/>
                  <a:cs typeface="Futura Condensed"/>
                </a:rPr>
                <a:t>optional</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721778"/>
            <a:ext cx="3307404" cy="1696156"/>
            <a:chOff x="3992282" y="2832776"/>
            <a:chExt cx="3307404" cy="1696156"/>
          </a:xfrm>
        </p:grpSpPr>
        <p:sp>
          <p:nvSpPr>
            <p:cNvPr id="60" name="TextBox 59"/>
            <p:cNvSpPr txBox="1"/>
            <p:nvPr/>
          </p:nvSpPr>
          <p:spPr>
            <a:xfrm>
              <a:off x="4089400" y="3328603"/>
              <a:ext cx="3117152" cy="120032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Look </a:t>
              </a:r>
              <a:r>
                <a:rPr lang="en-US" sz="1200" dirty="0">
                  <a:latin typeface="Futura-Condensed-Normal" pitchFamily="2" charset="0"/>
                  <a:cs typeface="Futura Condensed"/>
                </a:rPr>
                <a:t>through your design notebook. What types of notes did you take? </a:t>
              </a:r>
              <a:endParaRPr lang="en-US" sz="1200" dirty="0" smtClean="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Which </a:t>
              </a:r>
              <a:r>
                <a:rPr lang="en-US" sz="1200" dirty="0">
                  <a:latin typeface="Futura-Condensed-Normal" pitchFamily="2" charset="0"/>
                  <a:cs typeface="Futura Condensed"/>
                </a:rPr>
                <a:t>notes were most helpful</a:t>
              </a:r>
              <a:r>
                <a:rPr lang="en-US" sz="1200" dirty="0" smtClean="0">
                  <a:latin typeface="Futura-Condensed-Normal" pitchFamily="2" charset="0"/>
                  <a:cs typeface="Futura Condensed"/>
                </a:rPr>
                <a:t>?</a:t>
              </a:r>
            </a:p>
            <a:p>
              <a:pPr marL="171450" indent="-171450">
                <a:buFont typeface="Lucida Grande"/>
                <a:buChar char="+"/>
              </a:pPr>
              <a:r>
                <a:rPr lang="en-US" sz="1200" dirty="0">
                  <a:latin typeface="Futura-Condensed-Normal" pitchFamily="2" charset="0"/>
                  <a:cs typeface="Futura Condensed"/>
                </a:rPr>
                <a:t>What </a:t>
              </a:r>
              <a:r>
                <a:rPr lang="en-US" sz="1200" dirty="0" smtClean="0">
                  <a:latin typeface="Futura-Condensed-Normal" pitchFamily="2" charset="0"/>
                  <a:cs typeface="Futura Condensed"/>
                </a:rPr>
                <a:t>has been </a:t>
              </a:r>
              <a:r>
                <a:rPr lang="en-US" sz="1200" dirty="0">
                  <a:latin typeface="Futura-Condensed-Normal" pitchFamily="2" charset="0"/>
                  <a:cs typeface="Futura Condensed"/>
                </a:rPr>
                <a:t>your favorite Scratch project to work on so far</a:t>
              </a:r>
              <a:r>
                <a:rPr lang="en-US" sz="1200" dirty="0" smtClean="0">
                  <a:latin typeface="Futura-Condensed-Normal" pitchFamily="2" charset="0"/>
                  <a:cs typeface="Futura Condensed"/>
                </a:rPr>
                <a:t>?</a:t>
              </a:r>
              <a:r>
                <a:rPr lang="en-US" sz="1200" dirty="0">
                  <a:latin typeface="Futura-Condensed-Normal" pitchFamily="2" charset="0"/>
                  <a:cs typeface="Futura Condensed"/>
                </a:rPr>
                <a:t> </a:t>
              </a:r>
              <a:r>
                <a:rPr lang="en-US" sz="1200" dirty="0" smtClean="0">
                  <a:latin typeface="Futura-Condensed-Normal" pitchFamily="2" charset="0"/>
                  <a:cs typeface="Futura Condensed"/>
                </a:rPr>
                <a:t>Why is it your favorite?</a:t>
              </a:r>
            </a:p>
            <a:p>
              <a:pPr marL="171450" indent="-171450">
                <a:buFont typeface="Lucida Grande"/>
                <a:buChar char="+"/>
              </a:pPr>
              <a:r>
                <a:rPr lang="en-US" sz="1200" dirty="0" smtClean="0">
                  <a:latin typeface="Futura-Condensed-Normal" pitchFamily="2" charset="0"/>
                  <a:cs typeface="Futura Condensed"/>
                </a:rPr>
                <a:t>What do you want to create next?</a:t>
              </a:r>
              <a:endParaRPr lang="en-US" sz="1200" dirty="0">
                <a:latin typeface="Futura-Condensed-Normal" pitchFamily="2" charset="0"/>
                <a:cs typeface="Futura Condensed"/>
              </a:endParaRP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534653"/>
            <a:ext cx="3307404" cy="957492"/>
            <a:chOff x="3992282" y="2832776"/>
            <a:chExt cx="3307404" cy="957492"/>
          </a:xfrm>
        </p:grpSpPr>
        <p:sp>
          <p:nvSpPr>
            <p:cNvPr id="64" name="TextBox 63"/>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each team or individual have the opportunity to share their work and be celebrated?</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2527923" y="169242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45–60 MINUTES</a:t>
            </a:r>
          </a:p>
        </p:txBody>
      </p:sp>
      <p:pic>
        <p:nvPicPr>
          <p:cNvPr id="54" name="Picture 53" descr="clock1.png"/>
          <p:cNvPicPr>
            <a:picLocks noChangeAspect="1"/>
          </p:cNvPicPr>
          <p:nvPr/>
        </p:nvPicPr>
        <p:blipFill rotWithShape="1">
          <a:blip r:embed="rId3">
            <a:extLst>
              <a:ext uri="{28A0092B-C50C-407E-A947-70E740481C1C}">
                <a14:useLocalDpi xmlns:a14="http://schemas.microsoft.com/office/drawing/2010/main" xmlns="" val="0"/>
              </a:ext>
            </a:extLst>
          </a:blip>
          <a:srcRect t="17500"/>
          <a:stretch/>
        </p:blipFill>
        <p:spPr>
          <a:xfrm>
            <a:off x="2270913" y="1808284"/>
            <a:ext cx="324746" cy="267915"/>
          </a:xfrm>
          <a:prstGeom prst="rect">
            <a:avLst/>
          </a:prstGeom>
        </p:spPr>
      </p:pic>
      <p:grpSp>
        <p:nvGrpSpPr>
          <p:cNvPr id="67" name="Group 66"/>
          <p:cNvGrpSpPr/>
          <p:nvPr/>
        </p:nvGrpSpPr>
        <p:grpSpPr>
          <a:xfrm>
            <a:off x="3661944" y="794340"/>
            <a:ext cx="442062" cy="1123360"/>
            <a:chOff x="2853673" y="794340"/>
            <a:chExt cx="442062" cy="1123360"/>
          </a:xfrm>
        </p:grpSpPr>
        <p:cxnSp>
          <p:nvCxnSpPr>
            <p:cNvPr id="68" name="Straight Connector 67"/>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57995" y="7630731"/>
            <a:ext cx="6857205" cy="352518"/>
            <a:chOff x="457995" y="7630731"/>
            <a:chExt cx="6857205" cy="352518"/>
          </a:xfrm>
        </p:grpSpPr>
        <p:sp>
          <p:nvSpPr>
            <p:cNvPr id="75" name="TextBox 74"/>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6" name="Straight Connector 75"/>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78" name="Straight Connector 7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4104914" y="8217641"/>
            <a:ext cx="3117152" cy="1158779"/>
            <a:chOff x="3746748" y="8217641"/>
            <a:chExt cx="3475318" cy="1158779"/>
          </a:xfrm>
        </p:grpSpPr>
        <p:sp>
          <p:nvSpPr>
            <p:cNvPr id="80" name="TextBox 79"/>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1" name="Group 80"/>
            <p:cNvGrpSpPr/>
            <p:nvPr/>
          </p:nvGrpSpPr>
          <p:grpSpPr>
            <a:xfrm>
              <a:off x="4076948" y="8385986"/>
              <a:ext cx="3145118" cy="883399"/>
              <a:chOff x="3891832" y="8385983"/>
              <a:chExt cx="3321768" cy="883398"/>
            </a:xfrm>
          </p:grpSpPr>
          <p:cxnSp>
            <p:nvCxnSpPr>
              <p:cNvPr id="82" name="Straight Connector 81"/>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1" name="TextBox 90"/>
          <p:cNvSpPr txBox="1"/>
          <p:nvPr/>
        </p:nvSpPr>
        <p:spPr>
          <a:xfrm>
            <a:off x="551129" y="8142739"/>
            <a:ext cx="3231204" cy="1384995"/>
          </a:xfrm>
          <a:prstGeom prst="rect">
            <a:avLst/>
          </a:prstGeom>
          <a:noFill/>
          <a:ln w="6350" cmpd="sng">
            <a:noFill/>
            <a:prstDash val="dash"/>
          </a:ln>
        </p:spPr>
        <p:txBody>
          <a:bodyPr wrap="square" rtlCol="0">
            <a:spAutoFit/>
          </a:bodyPr>
          <a:lstStyle/>
          <a:p>
            <a:pPr marL="171450" indent="-171450">
              <a:buFont typeface="Lucida Grande"/>
              <a:buChar char="+"/>
            </a:pPr>
            <a:r>
              <a:rPr lang="en-US" sz="1200" spc="-20" dirty="0" smtClean="0">
                <a:latin typeface="Futura-Condensed-Normal" pitchFamily="2" charset="0"/>
                <a:cs typeface="Futura Condensed"/>
              </a:rPr>
              <a:t>Sharing </a:t>
            </a:r>
            <a:r>
              <a:rPr lang="en-US" sz="1200" spc="-20" dirty="0">
                <a:latin typeface="Futura-Condensed-Normal" pitchFamily="2" charset="0"/>
                <a:cs typeface="Futura Condensed"/>
              </a:rPr>
              <a:t>can take place in a variety of ways: individuals presenting to the entire group, concurrent subsets of students presenting, live demos, accessing projects from the web, </a:t>
            </a:r>
            <a:r>
              <a:rPr lang="en-US" sz="1200" spc="-20" dirty="0" smtClean="0">
                <a:latin typeface="Futura-Condensed-Normal" pitchFamily="2" charset="0"/>
                <a:cs typeface="Futura Condensed"/>
              </a:rPr>
              <a:t>etc.</a:t>
            </a:r>
            <a:endParaRPr lang="en-US" sz="1200" spc="-1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Project portfolios, </a:t>
            </a:r>
            <a:r>
              <a:rPr lang="en-US" sz="1200" dirty="0">
                <a:latin typeface="Futura-Condensed-Normal" pitchFamily="2" charset="0"/>
                <a:cs typeface="Futura Condensed"/>
              </a:rPr>
              <a:t>design journals, final project feedback handouts, and final project </a:t>
            </a:r>
            <a:r>
              <a:rPr lang="en-US" sz="1200" dirty="0" smtClean="0">
                <a:latin typeface="Futura-Condensed-Normal" pitchFamily="2" charset="0"/>
                <a:cs typeface="Futura Condensed"/>
              </a:rPr>
              <a:t>reflection </a:t>
            </a:r>
            <a:r>
              <a:rPr lang="en-US" sz="1200" dirty="0">
                <a:latin typeface="Futura-Condensed-Normal" pitchFamily="2" charset="0"/>
                <a:cs typeface="Futura Condensed"/>
              </a:rPr>
              <a:t>handouts are </a:t>
            </a:r>
            <a:r>
              <a:rPr lang="en-US" sz="1200" dirty="0" smtClean="0">
                <a:latin typeface="Futura-Condensed-Normal" pitchFamily="2" charset="0"/>
                <a:cs typeface="Futura Condensed"/>
              </a:rPr>
              <a:t>a </a:t>
            </a:r>
            <a:r>
              <a:rPr lang="en-US" sz="1200" dirty="0">
                <a:latin typeface="Futura-Condensed-Normal" pitchFamily="2" charset="0"/>
                <a:cs typeface="Futura Condensed"/>
              </a:rPr>
              <a:t>few (of many different possible) </a:t>
            </a:r>
            <a:r>
              <a:rPr lang="en-US" sz="1200" dirty="0" smtClean="0">
                <a:latin typeface="Futura-Condensed-Normal" pitchFamily="2" charset="0"/>
                <a:cs typeface="Futura Condensed"/>
              </a:rPr>
              <a:t>types of artifacts that may be collected for assessment purposes. (See Appendix.)</a:t>
            </a:r>
            <a:endParaRPr lang="en-US" sz="1200" dirty="0">
              <a:latin typeface="Futura-Condensed-Normal" pitchFamily="2" charset="0"/>
              <a:cs typeface="Futura Condensed"/>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130</a:t>
            </a:r>
            <a:endParaRPr lang="en-US" dirty="0">
              <a:latin typeface="Futura-Condensed-Normal" pitchFamily="2" charset="0"/>
            </a:endParaRPr>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334" y="0"/>
              <a:ext cx="493776" cy="2791968"/>
            </a:xfrm>
            <a:prstGeom prst="rect">
              <a:avLst/>
            </a:prstGeom>
          </p:spPr>
        </p:pic>
        <p:sp>
          <p:nvSpPr>
            <p:cNvPr id="47" name="TextBox 46"/>
            <p:cNvSpPr txBox="1"/>
            <p:nvPr/>
          </p:nvSpPr>
          <p:spPr>
            <a:xfrm rot="5400000">
              <a:off x="-257653" y="1151128"/>
              <a:ext cx="210441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6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7709778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6showcase.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xmlns="" val="477371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42398" y="9519711"/>
            <a:ext cx="1813560" cy="535517"/>
          </a:xfrm>
        </p:spPr>
        <p:txBody>
          <a:bodyPr/>
          <a:lstStyle/>
          <a:p>
            <a:r>
              <a:rPr lang="en-US" dirty="0" smtClean="0"/>
              <a:t>132</a:t>
            </a:r>
            <a:endParaRPr lang="en-US" dirty="0"/>
          </a:p>
        </p:txBody>
      </p:sp>
    </p:spTree>
    <p:extLst>
      <p:ext uri="{BB962C8B-B14F-4D97-AF65-F5344CB8AC3E}">
        <p14:creationId xmlns:p14="http://schemas.microsoft.com/office/powerpoint/2010/main" xmlns="" val="1693647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74134" y="2354968"/>
            <a:ext cx="2874286"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Arial Narrow"/>
              </a:rPr>
              <a:t>THE “BIG IDEA”</a:t>
            </a:r>
            <a:endParaRPr lang="en-US" sz="2800" dirty="0">
              <a:solidFill>
                <a:schemeClr val="bg1"/>
              </a:solidFill>
              <a:latin typeface="Futura-Condensed-Normal" pitchFamily="2" charset="0"/>
              <a:cs typeface="Arial Narrow"/>
            </a:endParaRPr>
          </a:p>
        </p:txBody>
      </p:sp>
      <p:sp>
        <p:nvSpPr>
          <p:cNvPr id="23" name="TextBox 22"/>
          <p:cNvSpPr txBox="1"/>
          <p:nvPr/>
        </p:nvSpPr>
        <p:spPr>
          <a:xfrm>
            <a:off x="4669685" y="4728847"/>
            <a:ext cx="2659598" cy="2031325"/>
          </a:xfrm>
          <a:prstGeom prst="rect">
            <a:avLst/>
          </a:prstGeom>
          <a:noFill/>
          <a:ln w="6350" cmpd="sng">
            <a:noFill/>
            <a:prstDash val="dash"/>
          </a:ln>
        </p:spPr>
        <p:txBody>
          <a:bodyPr wrap="square" rtlCol="0">
            <a:spAutoFit/>
          </a:bodyPr>
          <a:lstStyle/>
          <a:p>
            <a:pPr algn="just"/>
            <a:r>
              <a:rPr lang="en-US" kern="1100" spc="-10" dirty="0">
                <a:latin typeface="Futura-Condensed-Normal" pitchFamily="2" charset="0"/>
                <a:cs typeface="Futura Condensed"/>
              </a:rPr>
              <a:t>Throughout the duration of the </a:t>
            </a:r>
            <a:r>
              <a:rPr lang="en-US" kern="1100" spc="-10" dirty="0" err="1">
                <a:latin typeface="Futura-Condensed-Normal" pitchFamily="2" charset="0"/>
                <a:cs typeface="Futura Condensed"/>
              </a:rPr>
              <a:t>h</a:t>
            </a:r>
            <a:r>
              <a:rPr lang="en-US" kern="1100" spc="-10" dirty="0" err="1" smtClean="0">
                <a:latin typeface="Futura-Condensed-Normal" pitchFamily="2" charset="0"/>
                <a:cs typeface="Futura Condensed"/>
              </a:rPr>
              <a:t>ackathon</a:t>
            </a:r>
            <a:r>
              <a:rPr lang="en-US" kern="1100" spc="-10" dirty="0">
                <a:latin typeface="Futura-Condensed-Normal" pitchFamily="2" charset="0"/>
                <a:cs typeface="Futura Condensed"/>
              </a:rPr>
              <a:t>, students will engage in </a:t>
            </a:r>
            <a:r>
              <a:rPr lang="en-US" kern="1100" spc="-10" dirty="0" smtClean="0">
                <a:latin typeface="Futura-Condensed-Normal" pitchFamily="2" charset="0"/>
                <a:cs typeface="Futura Condensed"/>
              </a:rPr>
              <a:t>iterative cycles in which they PLAN, MAKE, and SHARE. This iterative cycle encourages students </a:t>
            </a:r>
            <a:r>
              <a:rPr lang="en-US" kern="1100" spc="-10" dirty="0">
                <a:latin typeface="Futura-Condensed-Normal" pitchFamily="2" charset="0"/>
                <a:cs typeface="Futura Condensed"/>
              </a:rPr>
              <a:t>to engage in meaningful acts of ideation, creation, and reflection.</a:t>
            </a:r>
            <a:endParaRPr lang="en-US" kern="1100" spc="-10" dirty="0" smtClean="0">
              <a:latin typeface="Futura-Condensed-Normal" pitchFamily="2" charset="0"/>
              <a:cs typeface="Futura Condensed"/>
            </a:endParaRPr>
          </a:p>
        </p:txBody>
      </p:sp>
      <p:pic>
        <p:nvPicPr>
          <p:cNvPr id="88" name="Picture 87" descr="Screen Shot 2014-05-27 at 11.26.08 AM.png"/>
          <p:cNvPicPr>
            <a:picLocks noChangeAspect="1"/>
          </p:cNvPicPr>
          <p:nvPr/>
        </p:nvPicPr>
        <p:blipFill rotWithShape="1">
          <a:blip r:embed="rId3">
            <a:extLst>
              <a:ext uri="{28A0092B-C50C-407E-A947-70E740481C1C}">
                <a14:useLocalDpi xmlns:a14="http://schemas.microsoft.com/office/drawing/2010/main" xmlns="" val="0"/>
              </a:ext>
            </a:extLst>
          </a:blip>
          <a:srcRect l="-5877" t="2571" r="9812" b="8626"/>
          <a:stretch/>
        </p:blipFill>
        <p:spPr>
          <a:xfrm>
            <a:off x="2802888" y="7241549"/>
            <a:ext cx="2058726" cy="1259563"/>
          </a:xfrm>
          <a:prstGeom prst="rect">
            <a:avLst/>
          </a:prstGeom>
        </p:spPr>
      </p:pic>
      <p:grpSp>
        <p:nvGrpSpPr>
          <p:cNvPr id="25" name="Group 24"/>
          <p:cNvGrpSpPr/>
          <p:nvPr/>
        </p:nvGrpSpPr>
        <p:grpSpPr>
          <a:xfrm>
            <a:off x="2819736" y="8514611"/>
            <a:ext cx="2076868" cy="878043"/>
            <a:chOff x="3070938" y="5195481"/>
            <a:chExt cx="2076868" cy="878043"/>
          </a:xfrm>
        </p:grpSpPr>
        <p:grpSp>
          <p:nvGrpSpPr>
            <p:cNvPr id="41" name="Group 40"/>
            <p:cNvGrpSpPr/>
            <p:nvPr/>
          </p:nvGrpSpPr>
          <p:grpSpPr>
            <a:xfrm>
              <a:off x="3070938" y="5195481"/>
              <a:ext cx="2076868" cy="878043"/>
              <a:chOff x="3070938" y="5210292"/>
              <a:chExt cx="2076868" cy="878043"/>
            </a:xfrm>
          </p:grpSpPr>
          <p:sp>
            <p:nvSpPr>
              <p:cNvPr id="48" name="TextBox 47"/>
              <p:cNvSpPr txBox="1"/>
              <p:nvPr/>
            </p:nvSpPr>
            <p:spPr>
              <a:xfrm>
                <a:off x="3690629" y="5210292"/>
                <a:ext cx="1446302" cy="523220"/>
              </a:xfrm>
              <a:prstGeom prst="rect">
                <a:avLst/>
              </a:prstGeom>
              <a:noFill/>
              <a:ln w="6350" cmpd="sng">
                <a:noFill/>
                <a:prstDash val="dash"/>
              </a:ln>
            </p:spPr>
            <p:txBody>
              <a:bodyPr wrap="square" rtlCol="0">
                <a:spAutoFit/>
              </a:bodyPr>
              <a:lstStyle/>
              <a:p>
                <a:pPr algn="dist"/>
                <a:r>
                  <a:rPr lang="en-US" sz="2800" kern="1100" spc="300" dirty="0" smtClean="0">
                    <a:latin typeface="Futura-Condensed-Normal" pitchFamily="2" charset="0"/>
                    <a:cs typeface="Futura Condensed"/>
                  </a:rPr>
                  <a:t>MAKE</a:t>
                </a:r>
                <a:endParaRPr lang="en-US" sz="600" kern="1100" spc="300" dirty="0">
                  <a:latin typeface="Futura-Condensed-Normal" pitchFamily="2" charset="0"/>
                  <a:cs typeface="Futura Condensed"/>
                </a:endParaRPr>
              </a:p>
            </p:txBody>
          </p:sp>
          <p:sp>
            <p:nvSpPr>
              <p:cNvPr id="49" name="TextBox 48"/>
              <p:cNvSpPr txBox="1"/>
              <p:nvPr/>
            </p:nvSpPr>
            <p:spPr>
              <a:xfrm>
                <a:off x="3070938" y="5657448"/>
                <a:ext cx="2076868" cy="430887"/>
              </a:xfrm>
              <a:prstGeom prst="rect">
                <a:avLst/>
              </a:prstGeom>
              <a:noFill/>
            </p:spPr>
            <p:txBody>
              <a:bodyPr wrap="square" rtlCol="0">
                <a:spAutoFit/>
              </a:bodyPr>
              <a:lstStyle/>
              <a:p>
                <a:pPr algn="ctr"/>
                <a:r>
                  <a:rPr lang="en-US" sz="1100" kern="1100" spc="-10" dirty="0" smtClean="0">
                    <a:latin typeface="Futura-Condensed-Normal" pitchFamily="2" charset="0"/>
                    <a:cs typeface="Futura Condensed"/>
                  </a:rPr>
                  <a:t>Design and develop project creations with </a:t>
                </a:r>
              </a:p>
              <a:p>
                <a:pPr algn="ctr"/>
                <a:r>
                  <a:rPr lang="en-US" sz="1100" kern="1100" spc="-10" dirty="0" smtClean="0">
                    <a:latin typeface="Futura-Condensed-Normal" pitchFamily="2" charset="0"/>
                    <a:cs typeface="Futura Condensed"/>
                  </a:rPr>
                  <a:t>resources and help from others.</a:t>
                </a:r>
                <a:endParaRPr lang="en-US" sz="1100" kern="1100" spc="-10" dirty="0">
                  <a:latin typeface="Futura-Condensed-Normal" pitchFamily="2" charset="0"/>
                  <a:cs typeface="Futura Condensed"/>
                </a:endParaRPr>
              </a:p>
            </p:txBody>
          </p:sp>
        </p:grpSp>
        <p:pic>
          <p:nvPicPr>
            <p:cNvPr id="42" name="Picture 41" descr="Star_Orange.png"/>
            <p:cNvPicPr>
              <a:picLocks noChangeAspect="1"/>
            </p:cNvPicPr>
            <p:nvPr/>
          </p:nvPicPr>
          <p:blipFill>
            <a:blip r:embed="rId4">
              <a:biLevel thresh="75000"/>
              <a:extLst>
                <a:ext uri="{BEBA8EAE-BF5A-486C-A8C5-ECC9F3942E4B}">
                  <a14:imgProps xmlns:a14="http://schemas.microsoft.com/office/drawing/2010/main" xmlns="">
                    <a14:imgLayer r:embed="rId5">
                      <a14:imgEffect>
                        <a14:colorTemperature colorTemp="11200"/>
                      </a14:imgEffect>
                      <a14:imgEffect>
                        <a14:saturation sat="400000"/>
                      </a14:imgEffect>
                    </a14:imgLayer>
                  </a14:imgProps>
                </a:ext>
                <a:ext uri="{28A0092B-C50C-407E-A947-70E740481C1C}">
                  <a14:useLocalDpi xmlns:a14="http://schemas.microsoft.com/office/drawing/2010/main" xmlns="" val="0"/>
                </a:ext>
              </a:extLst>
            </a:blip>
            <a:stretch>
              <a:fillRect/>
            </a:stretch>
          </p:blipFill>
          <p:spPr>
            <a:xfrm>
              <a:off x="3226496" y="5256376"/>
              <a:ext cx="381095" cy="381095"/>
            </a:xfrm>
            <a:prstGeom prst="rect">
              <a:avLst/>
            </a:prstGeom>
            <a:noFill/>
            <a:ln>
              <a:noFill/>
            </a:ln>
          </p:spPr>
        </p:pic>
      </p:grpSp>
      <p:pic>
        <p:nvPicPr>
          <p:cNvPr id="36" name="Picture 35" descr="Screen Shot 2014-05-27 at 11.37.05 AM.png"/>
          <p:cNvPicPr>
            <a:picLocks noChangeAspect="1"/>
          </p:cNvPicPr>
          <p:nvPr/>
        </p:nvPicPr>
        <p:blipFill rotWithShape="1">
          <a:blip r:embed="rId6">
            <a:extLst>
              <a:ext uri="{28A0092B-C50C-407E-A947-70E740481C1C}">
                <a14:useLocalDpi xmlns:a14="http://schemas.microsoft.com/office/drawing/2010/main" xmlns="" val="0"/>
              </a:ext>
            </a:extLst>
          </a:blip>
          <a:srcRect l="3890" t="10740" r="26214" b="15198"/>
          <a:stretch/>
        </p:blipFill>
        <p:spPr>
          <a:xfrm>
            <a:off x="572539" y="7241548"/>
            <a:ext cx="1912377" cy="1259563"/>
          </a:xfrm>
          <a:prstGeom prst="rect">
            <a:avLst/>
          </a:prstGeom>
          <a:ln>
            <a:noFill/>
          </a:ln>
        </p:spPr>
      </p:pic>
      <p:pic>
        <p:nvPicPr>
          <p:cNvPr id="37" name="Picture 36" descr="Light_Orange.png"/>
          <p:cNvPicPr>
            <a:picLocks noChangeAspect="1"/>
          </p:cNvPicPr>
          <p:nvPr/>
        </p:nvPicPr>
        <p:blipFill>
          <a:blip r:embed="rId7">
            <a:biLevel thresh="75000"/>
            <a:extLst>
              <a:ext uri="{BEBA8EAE-BF5A-486C-A8C5-ECC9F3942E4B}">
                <a14:imgProps xmlns:a14="http://schemas.microsoft.com/office/drawing/2010/main" xmlns="">
                  <a14:imgLayer r:embed="rId8">
                    <a14:imgEffect>
                      <a14:colorTemperature colorTemp="11200"/>
                    </a14:imgEffect>
                    <a14:imgEffect>
                      <a14:saturation sat="400000"/>
                    </a14:imgEffect>
                  </a14:imgLayer>
                </a14:imgProps>
              </a:ext>
              <a:ext uri="{28A0092B-C50C-407E-A947-70E740481C1C}">
                <a14:useLocalDpi xmlns:a14="http://schemas.microsoft.com/office/drawing/2010/main" xmlns="" val="0"/>
              </a:ext>
            </a:extLst>
          </a:blip>
          <a:stretch>
            <a:fillRect/>
          </a:stretch>
        </p:blipFill>
        <p:spPr>
          <a:xfrm>
            <a:off x="538492" y="8571248"/>
            <a:ext cx="411723" cy="411723"/>
          </a:xfrm>
          <a:prstGeom prst="rect">
            <a:avLst/>
          </a:prstGeom>
          <a:noFill/>
          <a:ln>
            <a:noFill/>
          </a:ln>
        </p:spPr>
      </p:pic>
      <p:grpSp>
        <p:nvGrpSpPr>
          <p:cNvPr id="38" name="Group 37"/>
          <p:cNvGrpSpPr/>
          <p:nvPr/>
        </p:nvGrpSpPr>
        <p:grpSpPr>
          <a:xfrm>
            <a:off x="482410" y="8522030"/>
            <a:ext cx="2002506" cy="879570"/>
            <a:chOff x="528701" y="5216184"/>
            <a:chExt cx="2002506" cy="879570"/>
          </a:xfrm>
        </p:grpSpPr>
        <p:sp>
          <p:nvSpPr>
            <p:cNvPr id="39" name="TextBox 38"/>
            <p:cNvSpPr txBox="1"/>
            <p:nvPr/>
          </p:nvSpPr>
          <p:spPr>
            <a:xfrm>
              <a:off x="1070159" y="5216184"/>
              <a:ext cx="1374589" cy="523220"/>
            </a:xfrm>
            <a:prstGeom prst="rect">
              <a:avLst/>
            </a:prstGeom>
            <a:noFill/>
            <a:ln w="6350" cmpd="sng">
              <a:noFill/>
              <a:prstDash val="dash"/>
            </a:ln>
          </p:spPr>
          <p:txBody>
            <a:bodyPr wrap="square" rtlCol="0">
              <a:spAutoFit/>
            </a:bodyPr>
            <a:lstStyle/>
            <a:p>
              <a:pPr algn="dist"/>
              <a:r>
                <a:rPr lang="en-US" sz="2800" kern="1100" spc="300" dirty="0" smtClean="0">
                  <a:latin typeface="Futura-Condensed-Normal" pitchFamily="2" charset="0"/>
                  <a:cs typeface="Futura Condensed"/>
                </a:rPr>
                <a:t>PLAN</a:t>
              </a:r>
              <a:endParaRPr lang="en-US" sz="600" kern="1100" spc="300" dirty="0">
                <a:latin typeface="Futura-Condensed-Normal" pitchFamily="2" charset="0"/>
                <a:cs typeface="Futura Condensed"/>
              </a:endParaRPr>
            </a:p>
          </p:txBody>
        </p:sp>
        <p:sp>
          <p:nvSpPr>
            <p:cNvPr id="40" name="TextBox 39"/>
            <p:cNvSpPr txBox="1"/>
            <p:nvPr/>
          </p:nvSpPr>
          <p:spPr>
            <a:xfrm>
              <a:off x="528701" y="5664867"/>
              <a:ext cx="2002506" cy="430887"/>
            </a:xfrm>
            <a:prstGeom prst="rect">
              <a:avLst/>
            </a:prstGeom>
            <a:noFill/>
          </p:spPr>
          <p:txBody>
            <a:bodyPr wrap="square" rtlCol="0">
              <a:spAutoFit/>
            </a:bodyPr>
            <a:lstStyle/>
            <a:p>
              <a:pPr algn="ctr"/>
              <a:r>
                <a:rPr lang="en-US" sz="1100" kern="1100" spc="-10" dirty="0">
                  <a:latin typeface="Futura-Condensed-Normal" pitchFamily="2" charset="0"/>
                  <a:cs typeface="Futura Condensed"/>
                </a:rPr>
                <a:t>What do you want to work on? Brainstorm ideas and prepare a plan of action</a:t>
              </a:r>
              <a:r>
                <a:rPr lang="en-US" sz="1100" kern="1100" spc="-10" dirty="0" smtClean="0">
                  <a:latin typeface="Futura-Condensed-Normal" pitchFamily="2" charset="0"/>
                  <a:cs typeface="Futura Condensed"/>
                </a:rPr>
                <a:t>!</a:t>
              </a:r>
              <a:endParaRPr lang="en-US" sz="1100" kern="1100" spc="-10" dirty="0">
                <a:latin typeface="Futura-Condensed-Normal" pitchFamily="2" charset="0"/>
                <a:cs typeface="Futura Condensed"/>
              </a:endParaRPr>
            </a:p>
          </p:txBody>
        </p:sp>
      </p:grpSp>
      <p:grpSp>
        <p:nvGrpSpPr>
          <p:cNvPr id="27" name="Group 26"/>
          <p:cNvGrpSpPr/>
          <p:nvPr/>
        </p:nvGrpSpPr>
        <p:grpSpPr>
          <a:xfrm>
            <a:off x="5231425" y="8511066"/>
            <a:ext cx="2024267" cy="878043"/>
            <a:chOff x="5277716" y="5191936"/>
            <a:chExt cx="2024267" cy="878043"/>
          </a:xfrm>
        </p:grpSpPr>
        <p:sp>
          <p:nvSpPr>
            <p:cNvPr id="35" name="Oval Callout 34"/>
            <p:cNvSpPr/>
            <p:nvPr/>
          </p:nvSpPr>
          <p:spPr>
            <a:xfrm>
              <a:off x="5386583" y="5299748"/>
              <a:ext cx="362983" cy="272186"/>
            </a:xfrm>
            <a:prstGeom prst="wedgeEllipseCallout">
              <a:avLst>
                <a:gd name="adj1" fmla="val -24354"/>
                <a:gd name="adj2" fmla="val 64848"/>
              </a:avLst>
            </a:prstGeom>
            <a:no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tx1"/>
                  </a:solidFill>
                </a:ln>
                <a:noFill/>
                <a:latin typeface="Futura-Condensed-Normal" pitchFamily="2" charset="0"/>
              </a:endParaRPr>
            </a:p>
          </p:txBody>
        </p:sp>
        <p:grpSp>
          <p:nvGrpSpPr>
            <p:cNvPr id="29" name="Group 28"/>
            <p:cNvGrpSpPr/>
            <p:nvPr/>
          </p:nvGrpSpPr>
          <p:grpSpPr>
            <a:xfrm>
              <a:off x="5277716" y="5191936"/>
              <a:ext cx="2024267" cy="878043"/>
              <a:chOff x="5277716" y="5191936"/>
              <a:chExt cx="2024267" cy="878043"/>
            </a:xfrm>
          </p:grpSpPr>
          <p:sp>
            <p:nvSpPr>
              <p:cNvPr id="30" name="TextBox 29"/>
              <p:cNvSpPr txBox="1"/>
              <p:nvPr/>
            </p:nvSpPr>
            <p:spPr>
              <a:xfrm>
                <a:off x="5917206" y="5191936"/>
                <a:ext cx="1384777" cy="523220"/>
              </a:xfrm>
              <a:prstGeom prst="rect">
                <a:avLst/>
              </a:prstGeom>
              <a:noFill/>
              <a:ln w="6350" cmpd="sng">
                <a:noFill/>
                <a:prstDash val="dash"/>
              </a:ln>
            </p:spPr>
            <p:txBody>
              <a:bodyPr wrap="square" rtlCol="0">
                <a:spAutoFit/>
              </a:bodyPr>
              <a:lstStyle/>
              <a:p>
                <a:pPr algn="dist"/>
                <a:r>
                  <a:rPr lang="en-US" sz="2800" kern="1100" spc="300" dirty="0" smtClean="0">
                    <a:latin typeface="Futura-Condensed-Normal" pitchFamily="2" charset="0"/>
                    <a:cs typeface="Futura Condensed"/>
                  </a:rPr>
                  <a:t>SHARE</a:t>
                </a:r>
                <a:endParaRPr lang="en-US" sz="600" kern="1100" spc="300" dirty="0">
                  <a:latin typeface="Futura-Condensed-Normal" pitchFamily="2" charset="0"/>
                  <a:cs typeface="Futura Condensed"/>
                </a:endParaRPr>
              </a:p>
            </p:txBody>
          </p:sp>
          <p:sp>
            <p:nvSpPr>
              <p:cNvPr id="33" name="TextBox 32"/>
              <p:cNvSpPr txBox="1"/>
              <p:nvPr/>
            </p:nvSpPr>
            <p:spPr>
              <a:xfrm>
                <a:off x="5277716" y="5639092"/>
                <a:ext cx="2024267" cy="430887"/>
              </a:xfrm>
              <a:prstGeom prst="rect">
                <a:avLst/>
              </a:prstGeom>
              <a:noFill/>
            </p:spPr>
            <p:txBody>
              <a:bodyPr wrap="square" rtlCol="0">
                <a:spAutoFit/>
              </a:bodyPr>
              <a:lstStyle/>
              <a:p>
                <a:pPr algn="ctr"/>
                <a:r>
                  <a:rPr lang="en-US" sz="1100" kern="1100" spc="-10" dirty="0" smtClean="0">
                    <a:latin typeface="Futura-Condensed-Normal" pitchFamily="2" charset="0"/>
                    <a:cs typeface="Futura Condensed"/>
                  </a:rPr>
                  <a:t>Share </a:t>
                </a:r>
                <a:r>
                  <a:rPr lang="en-US" sz="1100" kern="1100" spc="-10" dirty="0">
                    <a:latin typeface="Futura-Condensed-Normal" pitchFamily="2" charset="0"/>
                    <a:cs typeface="Futura Condensed"/>
                  </a:rPr>
                  <a:t>your project </a:t>
                </a:r>
                <a:r>
                  <a:rPr lang="en-US" sz="1100" kern="1100" spc="-10" dirty="0" smtClean="0">
                    <a:latin typeface="Futura-Condensed-Normal" pitchFamily="2" charset="0"/>
                    <a:cs typeface="Futura Condensed"/>
                  </a:rPr>
                  <a:t>with others and gather feedback to guide your next steps!</a:t>
                </a:r>
                <a:endParaRPr lang="en-US" sz="1100" kern="1100" spc="-10" dirty="0">
                  <a:latin typeface="Futura-Condensed-Normal" pitchFamily="2" charset="0"/>
                  <a:cs typeface="Futura Condensed"/>
                </a:endParaRPr>
              </a:p>
            </p:txBody>
          </p:sp>
        </p:grpSp>
      </p:grpSp>
      <p:pic>
        <p:nvPicPr>
          <p:cNvPr id="89" name="Picture 88" descr="Screen Shot 2014-05-27 at 11.27.36 AM.png"/>
          <p:cNvPicPr>
            <a:picLocks noChangeAspect="1"/>
          </p:cNvPicPr>
          <p:nvPr/>
        </p:nvPicPr>
        <p:blipFill rotWithShape="1">
          <a:blip r:embed="rId9">
            <a:alphaModFix/>
            <a:extLst>
              <a:ext uri="{28A0092B-C50C-407E-A947-70E740481C1C}">
                <a14:useLocalDpi xmlns:a14="http://schemas.microsoft.com/office/drawing/2010/main" xmlns="" val="0"/>
              </a:ext>
            </a:extLst>
          </a:blip>
          <a:srcRect t="5339" b="532"/>
          <a:stretch/>
        </p:blipFill>
        <p:spPr>
          <a:xfrm>
            <a:off x="5277406" y="7241549"/>
            <a:ext cx="1932305" cy="1259562"/>
          </a:xfrm>
          <a:prstGeom prst="rect">
            <a:avLst/>
          </a:prstGeom>
        </p:spPr>
      </p:pic>
      <p:sp>
        <p:nvSpPr>
          <p:cNvPr id="90" name="TextBox 89"/>
          <p:cNvSpPr txBox="1"/>
          <p:nvPr/>
        </p:nvSpPr>
        <p:spPr>
          <a:xfrm>
            <a:off x="472493" y="1327883"/>
            <a:ext cx="6856790" cy="1938992"/>
          </a:xfrm>
          <a:prstGeom prst="rect">
            <a:avLst/>
          </a:prstGeom>
          <a:noFill/>
          <a:ln w="6350" cmpd="sng">
            <a:noFill/>
            <a:prstDash val="dash"/>
          </a:ln>
        </p:spPr>
        <p:txBody>
          <a:bodyPr wrap="square" rtlCol="0">
            <a:spAutoFit/>
          </a:bodyPr>
          <a:lstStyle/>
          <a:p>
            <a:pPr algn="just"/>
            <a:r>
              <a:rPr lang="en-US" sz="1200" dirty="0">
                <a:latin typeface="Futura-Condensed-Normal" pitchFamily="2" charset="0"/>
                <a:cs typeface="Futura Condensed"/>
              </a:rPr>
              <a:t>“Hack” has a negative connotation to </a:t>
            </a:r>
            <a:r>
              <a:rPr lang="en-US" sz="1200" dirty="0" smtClean="0">
                <a:latin typeface="Futura-Condensed-Normal" pitchFamily="2" charset="0"/>
                <a:cs typeface="Futura Condensed"/>
              </a:rPr>
              <a:t>some – but </a:t>
            </a:r>
            <a:r>
              <a:rPr lang="en-US" sz="1200" dirty="0">
                <a:latin typeface="Futura-Condensed-Normal" pitchFamily="2" charset="0"/>
                <a:cs typeface="Futura Condensed"/>
              </a:rPr>
              <a:t>it has a long history of standing for playfulness, curiosity, persistence, and creativity. One of our favorite definitions frames “hack” as “an appropriate application of ingenuity”. With this definition, what better capacity for young learners than learning how to “hack”?</a:t>
            </a:r>
          </a:p>
          <a:p>
            <a:pPr algn="just"/>
            <a:endParaRPr lang="en-US" sz="1200" dirty="0">
              <a:latin typeface="Futura-Condensed-Normal" pitchFamily="2" charset="0"/>
              <a:cs typeface="Futura Condensed"/>
            </a:endParaRPr>
          </a:p>
          <a:p>
            <a:pPr algn="just"/>
            <a:r>
              <a:rPr lang="en-US" sz="1200" dirty="0">
                <a:latin typeface="Futura-Condensed-Normal" pitchFamily="2" charset="0"/>
                <a:cs typeface="Futura Condensed"/>
              </a:rPr>
              <a:t>A </a:t>
            </a:r>
            <a:r>
              <a:rPr lang="en-US" sz="1200" dirty="0" err="1">
                <a:latin typeface="Futura-Condensed-Normal" pitchFamily="2" charset="0"/>
                <a:cs typeface="Futura Condensed"/>
              </a:rPr>
              <a:t>hackathon</a:t>
            </a:r>
            <a:r>
              <a:rPr lang="en-US" sz="1200" dirty="0">
                <a:latin typeface="Futura-Condensed-Normal" pitchFamily="2" charset="0"/>
                <a:cs typeface="Futura Condensed"/>
              </a:rPr>
              <a:t> takes the playful ingenuity of </a:t>
            </a:r>
            <a:r>
              <a:rPr lang="en-US" sz="1200" dirty="0" smtClean="0">
                <a:latin typeface="Futura-Condensed-Normal" pitchFamily="2" charset="0"/>
                <a:cs typeface="Futura Condensed"/>
              </a:rPr>
              <a:t>hacking – and </a:t>
            </a:r>
            <a:r>
              <a:rPr lang="en-US" sz="1200" dirty="0">
                <a:latin typeface="Futura-Condensed-Normal" pitchFamily="2" charset="0"/>
                <a:cs typeface="Futura Condensed"/>
              </a:rPr>
              <a:t>situates it in an intensely focused and time-limited context. In this unit, learners will brainstorm an idea, develop a project, and showcase a final prototype using an iterative plan-make-share cycle.</a:t>
            </a:r>
          </a:p>
          <a:p>
            <a:pPr algn="just"/>
            <a:endParaRPr lang="en-US" sz="1200" dirty="0">
              <a:latin typeface="Futura-Condensed-Normal" pitchFamily="2" charset="0"/>
              <a:cs typeface="Futura Condensed"/>
            </a:endParaRPr>
          </a:p>
          <a:p>
            <a:pPr algn="just"/>
            <a:r>
              <a:rPr lang="en-US" sz="1200" dirty="0" err="1">
                <a:latin typeface="Futura-Condensed-Normal" pitchFamily="2" charset="0"/>
                <a:cs typeface="Futura Condensed"/>
              </a:rPr>
              <a:t>Hackathons</a:t>
            </a:r>
            <a:r>
              <a:rPr lang="en-US" sz="1200" dirty="0">
                <a:latin typeface="Futura-Condensed-Normal" pitchFamily="2" charset="0"/>
                <a:cs typeface="Futura Condensed"/>
              </a:rPr>
              <a:t> provide excellent opportunities for learners to </a:t>
            </a:r>
            <a:r>
              <a:rPr lang="en-US" sz="1200" dirty="0" smtClean="0">
                <a:latin typeface="Futura-Condensed-Normal" pitchFamily="2" charset="0"/>
                <a:cs typeface="Futura Condensed"/>
              </a:rPr>
              <a:t>invent their </a:t>
            </a:r>
            <a:r>
              <a:rPr lang="en-US" sz="1200" dirty="0">
                <a:latin typeface="Futura-Condensed-Normal" pitchFamily="2" charset="0"/>
                <a:cs typeface="Futura Condensed"/>
              </a:rPr>
              <a:t>own personally meaningful and relevant projects to work on, which can be developed as independent final projects or in collaborative teams. It is a chance for students to demonstrate their knowledge in Scratch, expand upon current skills, and develop and test ideas within a collaborative, creative, flexible, and playful learning environment. </a:t>
            </a:r>
          </a:p>
        </p:txBody>
      </p:sp>
      <p:sp>
        <p:nvSpPr>
          <p:cNvPr id="93"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111</a:t>
            </a:r>
            <a:endParaRPr lang="en-US" dirty="0">
              <a:latin typeface="Futura-Condensed-Normal" pitchFamily="2" charset="0"/>
            </a:endParaRPr>
          </a:p>
        </p:txBody>
      </p:sp>
      <p:grpSp>
        <p:nvGrpSpPr>
          <p:cNvPr id="152" name="Group 151"/>
          <p:cNvGrpSpPr/>
          <p:nvPr/>
        </p:nvGrpSpPr>
        <p:grpSpPr>
          <a:xfrm>
            <a:off x="727169" y="3781096"/>
            <a:ext cx="3053854" cy="2977272"/>
            <a:chOff x="1843025" y="1874137"/>
            <a:chExt cx="3687757" cy="3595286"/>
          </a:xfrm>
        </p:grpSpPr>
        <p:grpSp>
          <p:nvGrpSpPr>
            <p:cNvPr id="153" name="Group 152"/>
            <p:cNvGrpSpPr/>
            <p:nvPr/>
          </p:nvGrpSpPr>
          <p:grpSpPr>
            <a:xfrm>
              <a:off x="1843025" y="1874137"/>
              <a:ext cx="3595288" cy="3595286"/>
              <a:chOff x="1843025" y="1874137"/>
              <a:chExt cx="3595288" cy="3595286"/>
            </a:xfrm>
          </p:grpSpPr>
          <p:grpSp>
            <p:nvGrpSpPr>
              <p:cNvPr id="157" name="Group 156"/>
              <p:cNvGrpSpPr/>
              <p:nvPr/>
            </p:nvGrpSpPr>
            <p:grpSpPr>
              <a:xfrm>
                <a:off x="1843025" y="1874137"/>
                <a:ext cx="3595288" cy="3595286"/>
                <a:chOff x="1843025" y="1874137"/>
                <a:chExt cx="3595288" cy="3595286"/>
              </a:xfrm>
            </p:grpSpPr>
            <p:sp>
              <p:nvSpPr>
                <p:cNvPr id="161" name="Oval 160"/>
                <p:cNvSpPr/>
                <p:nvPr/>
              </p:nvSpPr>
              <p:spPr>
                <a:xfrm rot="331695">
                  <a:off x="1843025" y="1874137"/>
                  <a:ext cx="3595288" cy="3595286"/>
                </a:xfrm>
                <a:prstGeom prst="ellipse">
                  <a:avLst/>
                </a:prstGeom>
                <a:noFill/>
                <a:ln>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EA6A09"/>
                    </a:solidFill>
                    <a:latin typeface="Futura-Condensed-Normal" pitchFamily="2" charset="0"/>
                  </a:endParaRPr>
                </a:p>
              </p:txBody>
            </p:sp>
            <p:grpSp>
              <p:nvGrpSpPr>
                <p:cNvPr id="162" name="Group 161"/>
                <p:cNvGrpSpPr/>
                <p:nvPr/>
              </p:nvGrpSpPr>
              <p:grpSpPr>
                <a:xfrm>
                  <a:off x="2730100" y="2037564"/>
                  <a:ext cx="158635" cy="119556"/>
                  <a:chOff x="2730100" y="2037564"/>
                  <a:chExt cx="158635" cy="119556"/>
                </a:xfrm>
              </p:grpSpPr>
              <p:sp>
                <p:nvSpPr>
                  <p:cNvPr id="163" name="Rectangle 162"/>
                  <p:cNvSpPr/>
                  <p:nvPr/>
                </p:nvSpPr>
                <p:spPr>
                  <a:xfrm>
                    <a:off x="2759075" y="2037564"/>
                    <a:ext cx="129660" cy="119556"/>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cxnSp>
                <p:nvCxnSpPr>
                  <p:cNvPr id="164" name="Straight Connector 163"/>
                  <p:cNvCxnSpPr/>
                  <p:nvPr/>
                </p:nvCxnSpPr>
                <p:spPr>
                  <a:xfrm flipV="1">
                    <a:off x="2730100" y="2061816"/>
                    <a:ext cx="121449" cy="71052"/>
                  </a:xfrm>
                  <a:prstGeom prst="line">
                    <a:avLst/>
                  </a:prstGeom>
                  <a:ln w="57150" cmpd="sng">
                    <a:solidFill>
                      <a:srgbClr val="A6A6A6"/>
                    </a:solidFill>
                    <a:headEnd type="none"/>
                    <a:tailEnd type="triangle"/>
                  </a:ln>
                </p:spPr>
                <p:style>
                  <a:lnRef idx="1">
                    <a:schemeClr val="dk1"/>
                  </a:lnRef>
                  <a:fillRef idx="0">
                    <a:schemeClr val="dk1"/>
                  </a:fillRef>
                  <a:effectRef idx="0">
                    <a:schemeClr val="dk1"/>
                  </a:effectRef>
                  <a:fontRef idx="minor">
                    <a:schemeClr val="tx1"/>
                  </a:fontRef>
                </p:style>
              </p:cxnSp>
            </p:grpSp>
          </p:grpSp>
          <p:grpSp>
            <p:nvGrpSpPr>
              <p:cNvPr id="158" name="Group 157"/>
              <p:cNvGrpSpPr/>
              <p:nvPr/>
            </p:nvGrpSpPr>
            <p:grpSpPr>
              <a:xfrm>
                <a:off x="2629415" y="5149850"/>
                <a:ext cx="203356" cy="119556"/>
                <a:chOff x="2629415" y="5149850"/>
                <a:chExt cx="203356" cy="119556"/>
              </a:xfrm>
            </p:grpSpPr>
            <p:sp>
              <p:nvSpPr>
                <p:cNvPr id="159" name="Rectangle 158"/>
                <p:cNvSpPr/>
                <p:nvPr/>
              </p:nvSpPr>
              <p:spPr>
                <a:xfrm>
                  <a:off x="2629415" y="5149850"/>
                  <a:ext cx="129660" cy="119556"/>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cxnSp>
              <p:nvCxnSpPr>
                <p:cNvPr id="160" name="Straight Connector 159"/>
                <p:cNvCxnSpPr/>
                <p:nvPr/>
              </p:nvCxnSpPr>
              <p:spPr>
                <a:xfrm flipH="1" flipV="1">
                  <a:off x="2699421" y="5206635"/>
                  <a:ext cx="133350" cy="62771"/>
                </a:xfrm>
                <a:prstGeom prst="line">
                  <a:avLst/>
                </a:prstGeom>
                <a:ln w="57150" cmpd="sng">
                  <a:solidFill>
                    <a:srgbClr val="A6A6A6"/>
                  </a:solidFill>
                  <a:headEnd type="none"/>
                  <a:tailEnd type="triangle"/>
                </a:ln>
              </p:spPr>
              <p:style>
                <a:lnRef idx="1">
                  <a:schemeClr val="dk1"/>
                </a:lnRef>
                <a:fillRef idx="0">
                  <a:schemeClr val="dk1"/>
                </a:fillRef>
                <a:effectRef idx="0">
                  <a:schemeClr val="dk1"/>
                </a:effectRef>
                <a:fontRef idx="minor">
                  <a:schemeClr val="tx1"/>
                </a:fontRef>
              </p:style>
            </p:cxnSp>
          </p:grpSp>
        </p:grpSp>
        <p:grpSp>
          <p:nvGrpSpPr>
            <p:cNvPr id="154" name="Group 153"/>
            <p:cNvGrpSpPr/>
            <p:nvPr/>
          </p:nvGrpSpPr>
          <p:grpSpPr>
            <a:xfrm>
              <a:off x="5401122" y="3565310"/>
              <a:ext cx="129660" cy="213897"/>
              <a:chOff x="5401122" y="3565310"/>
              <a:chExt cx="129660" cy="213897"/>
            </a:xfrm>
          </p:grpSpPr>
          <p:sp>
            <p:nvSpPr>
              <p:cNvPr id="155" name="Rectangle 154"/>
              <p:cNvSpPr/>
              <p:nvPr/>
            </p:nvSpPr>
            <p:spPr>
              <a:xfrm>
                <a:off x="5401122" y="3659651"/>
                <a:ext cx="129660" cy="119556"/>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cxnSp>
            <p:nvCxnSpPr>
              <p:cNvPr id="156" name="Straight Connector 155"/>
              <p:cNvCxnSpPr/>
              <p:nvPr/>
            </p:nvCxnSpPr>
            <p:spPr>
              <a:xfrm>
                <a:off x="5441288" y="3565310"/>
                <a:ext cx="0" cy="112820"/>
              </a:xfrm>
              <a:prstGeom prst="line">
                <a:avLst/>
              </a:prstGeom>
              <a:ln w="57150" cmpd="sng">
                <a:solidFill>
                  <a:srgbClr val="A6A6A6"/>
                </a:solidFill>
                <a:headEnd type="none"/>
                <a:tailEnd type="triangle"/>
              </a:ln>
            </p:spPr>
            <p:style>
              <a:lnRef idx="1">
                <a:schemeClr val="dk1"/>
              </a:lnRef>
              <a:fillRef idx="0">
                <a:schemeClr val="dk1"/>
              </a:fillRef>
              <a:effectRef idx="0">
                <a:schemeClr val="dk1"/>
              </a:effectRef>
              <a:fontRef idx="minor">
                <a:schemeClr val="tx1"/>
              </a:fontRef>
            </p:style>
          </p:cxnSp>
        </p:grpSp>
      </p:grpSp>
      <p:sp>
        <p:nvSpPr>
          <p:cNvPr id="165" name="Teardrop 164"/>
          <p:cNvSpPr/>
          <p:nvPr/>
        </p:nvSpPr>
        <p:spPr>
          <a:xfrm rot="8075815">
            <a:off x="1561608" y="3486264"/>
            <a:ext cx="1323403" cy="1323405"/>
          </a:xfrm>
          <a:prstGeom prst="teardrop">
            <a:avLst/>
          </a:prstGeom>
          <a:solidFill>
            <a:srgbClr val="EA6A09"/>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66" name="Teardrop 165"/>
          <p:cNvSpPr/>
          <p:nvPr/>
        </p:nvSpPr>
        <p:spPr>
          <a:xfrm rot="8075815">
            <a:off x="513609" y="5162705"/>
            <a:ext cx="1323402" cy="1323405"/>
          </a:xfrm>
          <a:prstGeom prst="teardrop">
            <a:avLst/>
          </a:prstGeom>
          <a:solidFill>
            <a:srgbClr val="EA6A09"/>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67" name="TextBox 166"/>
          <p:cNvSpPr txBox="1"/>
          <p:nvPr/>
        </p:nvSpPr>
        <p:spPr>
          <a:xfrm>
            <a:off x="1689764" y="3670187"/>
            <a:ext cx="1067090" cy="369334"/>
          </a:xfrm>
          <a:prstGeom prst="rect">
            <a:avLst/>
          </a:prstGeom>
          <a:noFill/>
          <a:ln w="6350" cmpd="sng">
            <a:noFill/>
            <a:prstDash val="dash"/>
          </a:ln>
        </p:spPr>
        <p:txBody>
          <a:bodyPr wrap="square" numCol="1" rtlCol="0">
            <a:spAutoFit/>
          </a:bodyPr>
          <a:lstStyle/>
          <a:p>
            <a:pPr algn="ctr"/>
            <a:r>
              <a:rPr lang="en-US" dirty="0" smtClean="0">
                <a:solidFill>
                  <a:srgbClr val="FFFFFF"/>
                </a:solidFill>
                <a:latin typeface="Futura-Condensed-Normal" pitchFamily="2" charset="0"/>
                <a:cs typeface="Futura Condensed"/>
              </a:rPr>
              <a:t>PLAN</a:t>
            </a:r>
          </a:p>
        </p:txBody>
      </p:sp>
      <p:sp>
        <p:nvSpPr>
          <p:cNvPr id="168" name="TextBox 167"/>
          <p:cNvSpPr txBox="1"/>
          <p:nvPr/>
        </p:nvSpPr>
        <p:spPr>
          <a:xfrm>
            <a:off x="641765" y="5313601"/>
            <a:ext cx="1067090" cy="369333"/>
          </a:xfrm>
          <a:prstGeom prst="rect">
            <a:avLst/>
          </a:prstGeom>
          <a:noFill/>
          <a:ln w="6350" cmpd="sng">
            <a:noFill/>
            <a:prstDash val="dash"/>
          </a:ln>
        </p:spPr>
        <p:txBody>
          <a:bodyPr wrap="square" numCol="1" rtlCol="0">
            <a:spAutoFit/>
          </a:bodyPr>
          <a:lstStyle/>
          <a:p>
            <a:pPr algn="ctr"/>
            <a:r>
              <a:rPr lang="en-US" dirty="0" smtClean="0">
                <a:solidFill>
                  <a:srgbClr val="FFFFFF"/>
                </a:solidFill>
                <a:latin typeface="Futura-Condensed-Normal" pitchFamily="2" charset="0"/>
                <a:cs typeface="Futura Condensed"/>
              </a:rPr>
              <a:t>SHARE</a:t>
            </a:r>
          </a:p>
        </p:txBody>
      </p:sp>
      <p:sp>
        <p:nvSpPr>
          <p:cNvPr id="169" name="Oval Callout 168"/>
          <p:cNvSpPr/>
          <p:nvPr/>
        </p:nvSpPr>
        <p:spPr>
          <a:xfrm>
            <a:off x="811756" y="5754613"/>
            <a:ext cx="727108" cy="545229"/>
          </a:xfrm>
          <a:prstGeom prst="wedgeEllipseCallout">
            <a:avLst>
              <a:gd name="adj1" fmla="val -24354"/>
              <a:gd name="adj2" fmla="val 64848"/>
            </a:avLst>
          </a:prstGeom>
          <a:no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170" name="Teardrop 169"/>
          <p:cNvSpPr/>
          <p:nvPr/>
        </p:nvSpPr>
        <p:spPr>
          <a:xfrm rot="8075815">
            <a:off x="2578971" y="5162704"/>
            <a:ext cx="1323403" cy="1323405"/>
          </a:xfrm>
          <a:prstGeom prst="teardrop">
            <a:avLst/>
          </a:prstGeom>
          <a:solidFill>
            <a:srgbClr val="EA6A09"/>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71" name="TextBox 170"/>
          <p:cNvSpPr txBox="1"/>
          <p:nvPr/>
        </p:nvSpPr>
        <p:spPr>
          <a:xfrm>
            <a:off x="2707128" y="5343398"/>
            <a:ext cx="1067088" cy="369332"/>
          </a:xfrm>
          <a:prstGeom prst="rect">
            <a:avLst/>
          </a:prstGeom>
          <a:noFill/>
          <a:ln w="6350" cmpd="sng">
            <a:noFill/>
            <a:prstDash val="dash"/>
          </a:ln>
        </p:spPr>
        <p:txBody>
          <a:bodyPr wrap="square" numCol="1" rtlCol="0">
            <a:spAutoFit/>
          </a:bodyPr>
          <a:lstStyle/>
          <a:p>
            <a:pPr algn="ctr"/>
            <a:r>
              <a:rPr lang="en-US" dirty="0" smtClean="0">
                <a:solidFill>
                  <a:srgbClr val="FFFFFF"/>
                </a:solidFill>
                <a:latin typeface="Futura-Condensed-Normal" pitchFamily="2" charset="0"/>
                <a:cs typeface="Futura Condensed"/>
              </a:rPr>
              <a:t>MAKE</a:t>
            </a:r>
          </a:p>
        </p:txBody>
      </p:sp>
      <p:grpSp>
        <p:nvGrpSpPr>
          <p:cNvPr id="172" name="Group 171"/>
          <p:cNvGrpSpPr/>
          <p:nvPr/>
        </p:nvGrpSpPr>
        <p:grpSpPr>
          <a:xfrm>
            <a:off x="2020360" y="4066541"/>
            <a:ext cx="405899" cy="734695"/>
            <a:chOff x="2233642" y="4295141"/>
            <a:chExt cx="405899" cy="734695"/>
          </a:xfrm>
        </p:grpSpPr>
        <p:sp>
          <p:nvSpPr>
            <p:cNvPr id="173" name="Freeform 172"/>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 fmla="*/ 514350 w 2457450"/>
                <a:gd name="connsiteY0" fmla="*/ 2876640 h 2876640"/>
                <a:gd name="connsiteX1" fmla="*/ 419100 w 2457450"/>
                <a:gd name="connsiteY1" fmla="*/ 2752815 h 2876640"/>
                <a:gd name="connsiteX2" fmla="*/ 390525 w 2457450"/>
                <a:gd name="connsiteY2" fmla="*/ 2438490 h 2876640"/>
                <a:gd name="connsiteX3" fmla="*/ 152400 w 2457450"/>
                <a:gd name="connsiteY3" fmla="*/ 1724115 h 2876640"/>
                <a:gd name="connsiteX4" fmla="*/ 0 w 2457450"/>
                <a:gd name="connsiteY4" fmla="*/ 1076415 h 2876640"/>
                <a:gd name="connsiteX5" fmla="*/ 1266825 w 2457450"/>
                <a:gd name="connsiteY5" fmla="*/ 90 h 2876640"/>
                <a:gd name="connsiteX6" fmla="*/ 2457450 w 2457450"/>
                <a:gd name="connsiteY6" fmla="*/ 1019265 h 2876640"/>
                <a:gd name="connsiteX7" fmla="*/ 2247900 w 2457450"/>
                <a:gd name="connsiteY7" fmla="*/ 1724115 h 2876640"/>
                <a:gd name="connsiteX8" fmla="*/ 1971675 w 2457450"/>
                <a:gd name="connsiteY8" fmla="*/ 2428965 h 2876640"/>
                <a:gd name="connsiteX9" fmla="*/ 1943100 w 2457450"/>
                <a:gd name="connsiteY9" fmla="*/ 2733765 h 2876640"/>
                <a:gd name="connsiteX10" fmla="*/ 1857375 w 2457450"/>
                <a:gd name="connsiteY10" fmla="*/ 2876640 h 2876640"/>
                <a:gd name="connsiteX11" fmla="*/ 514350 w 2457450"/>
                <a:gd name="connsiteY11" fmla="*/ 2876640 h 2876640"/>
                <a:gd name="connsiteX0" fmla="*/ 578058 w 2521158"/>
                <a:gd name="connsiteY0" fmla="*/ 2876640 h 2876640"/>
                <a:gd name="connsiteX1" fmla="*/ 482808 w 2521158"/>
                <a:gd name="connsiteY1" fmla="*/ 2752815 h 2876640"/>
                <a:gd name="connsiteX2" fmla="*/ 454233 w 2521158"/>
                <a:gd name="connsiteY2" fmla="*/ 2438490 h 2876640"/>
                <a:gd name="connsiteX3" fmla="*/ 216108 w 2521158"/>
                <a:gd name="connsiteY3" fmla="*/ 1724115 h 2876640"/>
                <a:gd name="connsiteX4" fmla="*/ 63708 w 2521158"/>
                <a:gd name="connsiteY4" fmla="*/ 1076415 h 2876640"/>
                <a:gd name="connsiteX5" fmla="*/ 1330533 w 2521158"/>
                <a:gd name="connsiteY5" fmla="*/ 90 h 2876640"/>
                <a:gd name="connsiteX6" fmla="*/ 2521158 w 2521158"/>
                <a:gd name="connsiteY6" fmla="*/ 1019265 h 2876640"/>
                <a:gd name="connsiteX7" fmla="*/ 2311608 w 2521158"/>
                <a:gd name="connsiteY7" fmla="*/ 1724115 h 2876640"/>
                <a:gd name="connsiteX8" fmla="*/ 2035383 w 2521158"/>
                <a:gd name="connsiteY8" fmla="*/ 2428965 h 2876640"/>
                <a:gd name="connsiteX9" fmla="*/ 2006808 w 2521158"/>
                <a:gd name="connsiteY9" fmla="*/ 2733765 h 2876640"/>
                <a:gd name="connsiteX10" fmla="*/ 1921083 w 2521158"/>
                <a:gd name="connsiteY10" fmla="*/ 2876640 h 2876640"/>
                <a:gd name="connsiteX11" fmla="*/ 578058 w 2521158"/>
                <a:gd name="connsiteY11" fmla="*/ 2876640 h 2876640"/>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373469"/>
                <a:gd name="connsiteY0" fmla="*/ 2877203 h 2877203"/>
                <a:gd name="connsiteX1" fmla="*/ 482808 w 2373469"/>
                <a:gd name="connsiteY1" fmla="*/ 2753378 h 2877203"/>
                <a:gd name="connsiteX2" fmla="*/ 454233 w 2373469"/>
                <a:gd name="connsiteY2" fmla="*/ 2439053 h 2877203"/>
                <a:gd name="connsiteX3" fmla="*/ 216108 w 2373469"/>
                <a:gd name="connsiteY3" fmla="*/ 1724678 h 2877203"/>
                <a:gd name="connsiteX4" fmla="*/ 63708 w 2373469"/>
                <a:gd name="connsiteY4" fmla="*/ 1076978 h 2877203"/>
                <a:gd name="connsiteX5" fmla="*/ 1330533 w 2373469"/>
                <a:gd name="connsiteY5" fmla="*/ 653 h 2877203"/>
                <a:gd name="connsiteX6" fmla="*/ 2368758 w 2373469"/>
                <a:gd name="connsiteY6" fmla="*/ 1238903 h 2877203"/>
                <a:gd name="connsiteX7" fmla="*/ 2311608 w 2373469"/>
                <a:gd name="connsiteY7" fmla="*/ 1724678 h 2877203"/>
                <a:gd name="connsiteX8" fmla="*/ 2035383 w 2373469"/>
                <a:gd name="connsiteY8" fmla="*/ 2429528 h 2877203"/>
                <a:gd name="connsiteX9" fmla="*/ 2006808 w 2373469"/>
                <a:gd name="connsiteY9" fmla="*/ 2734328 h 2877203"/>
                <a:gd name="connsiteX10" fmla="*/ 1921083 w 2373469"/>
                <a:gd name="connsiteY10" fmla="*/ 2877203 h 2877203"/>
                <a:gd name="connsiteX11" fmla="*/ 578058 w 2373469"/>
                <a:gd name="connsiteY11" fmla="*/ 2877203 h 2877203"/>
                <a:gd name="connsiteX0" fmla="*/ 578058 w 2386537"/>
                <a:gd name="connsiteY0" fmla="*/ 2876552 h 2876552"/>
                <a:gd name="connsiteX1" fmla="*/ 482808 w 2386537"/>
                <a:gd name="connsiteY1" fmla="*/ 2752727 h 2876552"/>
                <a:gd name="connsiteX2" fmla="*/ 454233 w 2386537"/>
                <a:gd name="connsiteY2" fmla="*/ 2438402 h 2876552"/>
                <a:gd name="connsiteX3" fmla="*/ 216108 w 2386537"/>
                <a:gd name="connsiteY3" fmla="*/ 1724027 h 2876552"/>
                <a:gd name="connsiteX4" fmla="*/ 63708 w 2386537"/>
                <a:gd name="connsiteY4" fmla="*/ 1076327 h 2876552"/>
                <a:gd name="connsiteX5" fmla="*/ 1330533 w 2386537"/>
                <a:gd name="connsiteY5" fmla="*/ 2 h 2876552"/>
                <a:gd name="connsiteX6" fmla="*/ 2368758 w 2386537"/>
                <a:gd name="connsiteY6" fmla="*/ 1238252 h 2876552"/>
                <a:gd name="connsiteX7" fmla="*/ 2311608 w 2386537"/>
                <a:gd name="connsiteY7" fmla="*/ 1724027 h 2876552"/>
                <a:gd name="connsiteX8" fmla="*/ 2035383 w 2386537"/>
                <a:gd name="connsiteY8" fmla="*/ 2428877 h 2876552"/>
                <a:gd name="connsiteX9" fmla="*/ 2006808 w 2386537"/>
                <a:gd name="connsiteY9" fmla="*/ 2733677 h 2876552"/>
                <a:gd name="connsiteX10" fmla="*/ 1921083 w 2386537"/>
                <a:gd name="connsiteY10" fmla="*/ 2876552 h 2876552"/>
                <a:gd name="connsiteX11" fmla="*/ 578058 w 2386537"/>
                <a:gd name="connsiteY11"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2276033 w 2350962"/>
                <a:gd name="connsiteY6" fmla="*/ 1724027 h 2876552"/>
                <a:gd name="connsiteX7" fmla="*/ 1999808 w 2350962"/>
                <a:gd name="connsiteY7" fmla="*/ 2428877 h 2876552"/>
                <a:gd name="connsiteX8" fmla="*/ 1971233 w 2350962"/>
                <a:gd name="connsiteY8" fmla="*/ 2733677 h 2876552"/>
                <a:gd name="connsiteX9" fmla="*/ 1885508 w 2350962"/>
                <a:gd name="connsiteY9" fmla="*/ 2876552 h 2876552"/>
                <a:gd name="connsiteX10" fmla="*/ 542483 w 2350962"/>
                <a:gd name="connsiteY10"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1999808 w 2350962"/>
                <a:gd name="connsiteY6" fmla="*/ 2428877 h 2876552"/>
                <a:gd name="connsiteX7" fmla="*/ 1971233 w 2350962"/>
                <a:gd name="connsiteY7" fmla="*/ 2733677 h 2876552"/>
                <a:gd name="connsiteX8" fmla="*/ 1885508 w 2350962"/>
                <a:gd name="connsiteY8" fmla="*/ 2876552 h 2876552"/>
                <a:gd name="connsiteX9" fmla="*/ 542483 w 2350962"/>
                <a:gd name="connsiteY9" fmla="*/ 2876552 h 2876552"/>
                <a:gd name="connsiteX0" fmla="*/ 542483 w 2347372"/>
                <a:gd name="connsiteY0" fmla="*/ 2876561 h 2876561"/>
                <a:gd name="connsiteX1" fmla="*/ 447233 w 2347372"/>
                <a:gd name="connsiteY1" fmla="*/ 2752736 h 2876561"/>
                <a:gd name="connsiteX2" fmla="*/ 418658 w 2347372"/>
                <a:gd name="connsiteY2" fmla="*/ 2438411 h 2876561"/>
                <a:gd name="connsiteX3" fmla="*/ 28133 w 2347372"/>
                <a:gd name="connsiteY3" fmla="*/ 1076336 h 2876561"/>
                <a:gd name="connsiteX4" fmla="*/ 1294958 w 2347372"/>
                <a:gd name="connsiteY4" fmla="*/ 11 h 2876561"/>
                <a:gd name="connsiteX5" fmla="*/ 2342708 w 2347372"/>
                <a:gd name="connsiteY5" fmla="*/ 1095386 h 2876561"/>
                <a:gd name="connsiteX6" fmla="*/ 1999808 w 2347372"/>
                <a:gd name="connsiteY6" fmla="*/ 2428886 h 2876561"/>
                <a:gd name="connsiteX7" fmla="*/ 1971233 w 2347372"/>
                <a:gd name="connsiteY7" fmla="*/ 2733686 h 2876561"/>
                <a:gd name="connsiteX8" fmla="*/ 1885508 w 2347372"/>
                <a:gd name="connsiteY8" fmla="*/ 2876561 h 2876561"/>
                <a:gd name="connsiteX9" fmla="*/ 542483 w 2347372"/>
                <a:gd name="connsiteY9" fmla="*/ 2876561 h 2876561"/>
                <a:gd name="connsiteX0" fmla="*/ 461688 w 2266495"/>
                <a:gd name="connsiteY0" fmla="*/ 2876559 h 2876559"/>
                <a:gd name="connsiteX1" fmla="*/ 366438 w 2266495"/>
                <a:gd name="connsiteY1" fmla="*/ 2752734 h 2876559"/>
                <a:gd name="connsiteX2" fmla="*/ 337863 w 2266495"/>
                <a:gd name="connsiteY2" fmla="*/ 2438409 h 2876559"/>
                <a:gd name="connsiteX3" fmla="*/ 33063 w 2266495"/>
                <a:gd name="connsiteY3" fmla="*/ 1114434 h 2876559"/>
                <a:gd name="connsiteX4" fmla="*/ 1214163 w 2266495"/>
                <a:gd name="connsiteY4" fmla="*/ 9 h 2876559"/>
                <a:gd name="connsiteX5" fmla="*/ 2261913 w 2266495"/>
                <a:gd name="connsiteY5" fmla="*/ 1095384 h 2876559"/>
                <a:gd name="connsiteX6" fmla="*/ 1919013 w 2266495"/>
                <a:gd name="connsiteY6" fmla="*/ 2428884 h 2876559"/>
                <a:gd name="connsiteX7" fmla="*/ 1890438 w 2266495"/>
                <a:gd name="connsiteY7" fmla="*/ 2733684 h 2876559"/>
                <a:gd name="connsiteX8" fmla="*/ 1804713 w 2266495"/>
                <a:gd name="connsiteY8" fmla="*/ 2876559 h 2876559"/>
                <a:gd name="connsiteX9" fmla="*/ 461688 w 2266495"/>
                <a:gd name="connsiteY9" fmla="*/ 2876559 h 2876559"/>
                <a:gd name="connsiteX0" fmla="*/ 428657 w 2233464"/>
                <a:gd name="connsiteY0" fmla="*/ 2876559 h 2876559"/>
                <a:gd name="connsiteX1" fmla="*/ 333407 w 2233464"/>
                <a:gd name="connsiteY1" fmla="*/ 2752734 h 2876559"/>
                <a:gd name="connsiteX2" fmla="*/ 304832 w 2233464"/>
                <a:gd name="connsiteY2" fmla="*/ 2438409 h 2876559"/>
                <a:gd name="connsiteX3" fmla="*/ 32 w 2233464"/>
                <a:gd name="connsiteY3" fmla="*/ 1114434 h 2876559"/>
                <a:gd name="connsiteX4" fmla="*/ 1181132 w 2233464"/>
                <a:gd name="connsiteY4" fmla="*/ 9 h 2876559"/>
                <a:gd name="connsiteX5" fmla="*/ 2228882 w 2233464"/>
                <a:gd name="connsiteY5" fmla="*/ 1095384 h 2876559"/>
                <a:gd name="connsiteX6" fmla="*/ 1885982 w 2233464"/>
                <a:gd name="connsiteY6" fmla="*/ 2428884 h 2876559"/>
                <a:gd name="connsiteX7" fmla="*/ 1857407 w 2233464"/>
                <a:gd name="connsiteY7" fmla="*/ 2733684 h 2876559"/>
                <a:gd name="connsiteX8" fmla="*/ 1771682 w 2233464"/>
                <a:gd name="connsiteY8" fmla="*/ 2876559 h 2876559"/>
                <a:gd name="connsiteX9" fmla="*/ 428657 w 2233464"/>
                <a:gd name="connsiteY9" fmla="*/ 2876559 h 2876559"/>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495332 w 2229008"/>
                <a:gd name="connsiteY1" fmla="*/ 28289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63894 w 2254695"/>
                <a:gd name="connsiteY0" fmla="*/ 2876560 h 2876560"/>
                <a:gd name="connsiteX1" fmla="*/ 521019 w 2254695"/>
                <a:gd name="connsiteY1" fmla="*/ 2828935 h 2876560"/>
                <a:gd name="connsiteX2" fmla="*/ 397194 w 2254695"/>
                <a:gd name="connsiteY2" fmla="*/ 2428885 h 2876560"/>
                <a:gd name="connsiteX3" fmla="*/ 25719 w 2254695"/>
                <a:gd name="connsiteY3" fmla="*/ 1114435 h 2876560"/>
                <a:gd name="connsiteX4" fmla="*/ 1206819 w 2254695"/>
                <a:gd name="connsiteY4" fmla="*/ 10 h 2876560"/>
                <a:gd name="connsiteX5" fmla="*/ 2254569 w 2254695"/>
                <a:gd name="connsiteY5" fmla="*/ 1095385 h 2876560"/>
                <a:gd name="connsiteX6" fmla="*/ 1911669 w 2254695"/>
                <a:gd name="connsiteY6" fmla="*/ 2428885 h 2876560"/>
                <a:gd name="connsiteX7" fmla="*/ 1711644 w 2254695"/>
                <a:gd name="connsiteY7" fmla="*/ 2762260 h 2876560"/>
                <a:gd name="connsiteX8" fmla="*/ 1597344 w 2254695"/>
                <a:gd name="connsiteY8" fmla="*/ 2876560 h 2876560"/>
                <a:gd name="connsiteX9" fmla="*/ 663894 w 2254695"/>
                <a:gd name="connsiteY9" fmla="*/ 2876560 h 2876560"/>
                <a:gd name="connsiteX0" fmla="*/ 638464 w 2229265"/>
                <a:gd name="connsiteY0" fmla="*/ 2876560 h 2876560"/>
                <a:gd name="connsiteX1" fmla="*/ 495589 w 2229265"/>
                <a:gd name="connsiteY1" fmla="*/ 2828935 h 2876560"/>
                <a:gd name="connsiteX2" fmla="*/ 371764 w 2229265"/>
                <a:gd name="connsiteY2" fmla="*/ 2428885 h 2876560"/>
                <a:gd name="connsiteX3" fmla="*/ 289 w 2229265"/>
                <a:gd name="connsiteY3" fmla="*/ 1114435 h 2876560"/>
                <a:gd name="connsiteX4" fmla="*/ 1181389 w 2229265"/>
                <a:gd name="connsiteY4" fmla="*/ 10 h 2876560"/>
                <a:gd name="connsiteX5" fmla="*/ 2229139 w 2229265"/>
                <a:gd name="connsiteY5" fmla="*/ 1095385 h 2876560"/>
                <a:gd name="connsiteX6" fmla="*/ 1886239 w 2229265"/>
                <a:gd name="connsiteY6" fmla="*/ 2428885 h 2876560"/>
                <a:gd name="connsiteX7" fmla="*/ 1686214 w 2229265"/>
                <a:gd name="connsiteY7" fmla="*/ 2762260 h 2876560"/>
                <a:gd name="connsiteX8" fmla="*/ 1571914 w 2229265"/>
                <a:gd name="connsiteY8" fmla="*/ 2876560 h 2876560"/>
                <a:gd name="connsiteX9" fmla="*/ 638464 w 2229265"/>
                <a:gd name="connsiteY9" fmla="*/ 2876560 h 2876560"/>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809965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809965 w 2181691"/>
                <a:gd name="connsiteY9" fmla="*/ 2876572 h 2876572"/>
                <a:gd name="connsiteX0" fmla="*/ 71471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714715 w 2181691"/>
                <a:gd name="connsiteY9" fmla="*/ 2876572 h 2876572"/>
                <a:gd name="connsiteX0" fmla="*/ 1238366 w 2705342"/>
                <a:gd name="connsiteY0" fmla="*/ 2882562 h 2882562"/>
                <a:gd name="connsiteX1" fmla="*/ 971666 w 2705342"/>
                <a:gd name="connsiteY1" fmla="*/ 2834937 h 2882562"/>
                <a:gd name="connsiteX2" fmla="*/ 847841 w 2705342"/>
                <a:gd name="connsiteY2" fmla="*/ 2434887 h 2882562"/>
                <a:gd name="connsiteX3" fmla="*/ 116 w 2705342"/>
                <a:gd name="connsiteY3" fmla="*/ 1606212 h 2882562"/>
                <a:gd name="connsiteX4" fmla="*/ 1657466 w 2705342"/>
                <a:gd name="connsiteY4" fmla="*/ 6012 h 2882562"/>
                <a:gd name="connsiteX5" fmla="*/ 2705216 w 2705342"/>
                <a:gd name="connsiteY5" fmla="*/ 1101387 h 2882562"/>
                <a:gd name="connsiteX6" fmla="*/ 2362316 w 2705342"/>
                <a:gd name="connsiteY6" fmla="*/ 2434887 h 2882562"/>
                <a:gd name="connsiteX7" fmla="*/ 2162291 w 2705342"/>
                <a:gd name="connsiteY7" fmla="*/ 2768262 h 2882562"/>
                <a:gd name="connsiteX8" fmla="*/ 1914641 w 2705342"/>
                <a:gd name="connsiteY8" fmla="*/ 2882562 h 2882562"/>
                <a:gd name="connsiteX9" fmla="*/ 1238366 w 2705342"/>
                <a:gd name="connsiteY9" fmla="*/ 2882562 h 2882562"/>
                <a:gd name="connsiteX0" fmla="*/ 1238366 w 3181508"/>
                <a:gd name="connsiteY0" fmla="*/ 2876575 h 2876575"/>
                <a:gd name="connsiteX1" fmla="*/ 971666 w 3181508"/>
                <a:gd name="connsiteY1" fmla="*/ 2828950 h 2876575"/>
                <a:gd name="connsiteX2" fmla="*/ 847841 w 3181508"/>
                <a:gd name="connsiteY2" fmla="*/ 2428900 h 2876575"/>
                <a:gd name="connsiteX3" fmla="*/ 116 w 3181508"/>
                <a:gd name="connsiteY3" fmla="*/ 1600225 h 2876575"/>
                <a:gd name="connsiteX4" fmla="*/ 1657466 w 3181508"/>
                <a:gd name="connsiteY4" fmla="*/ 25 h 2876575"/>
                <a:gd name="connsiteX5" fmla="*/ 3181466 w 3181508"/>
                <a:gd name="connsiteY5" fmla="*/ 1562125 h 2876575"/>
                <a:gd name="connsiteX6" fmla="*/ 2362316 w 3181508"/>
                <a:gd name="connsiteY6" fmla="*/ 2428900 h 2876575"/>
                <a:gd name="connsiteX7" fmla="*/ 2162291 w 3181508"/>
                <a:gd name="connsiteY7" fmla="*/ 2762275 h 2876575"/>
                <a:gd name="connsiteX8" fmla="*/ 1914641 w 3181508"/>
                <a:gd name="connsiteY8" fmla="*/ 2876575 h 2876575"/>
                <a:gd name="connsiteX9" fmla="*/ 1238366 w 3181508"/>
                <a:gd name="connsiteY9" fmla="*/ 2876575 h 2876575"/>
                <a:gd name="connsiteX0" fmla="*/ 1249118 w 3206549"/>
                <a:gd name="connsiteY0" fmla="*/ 2876575 h 2876575"/>
                <a:gd name="connsiteX1" fmla="*/ 982418 w 3206549"/>
                <a:gd name="connsiteY1" fmla="*/ 2828950 h 2876575"/>
                <a:gd name="connsiteX2" fmla="*/ 858593 w 3206549"/>
                <a:gd name="connsiteY2" fmla="*/ 2428900 h 2876575"/>
                <a:gd name="connsiteX3" fmla="*/ 10868 w 3206549"/>
                <a:gd name="connsiteY3" fmla="*/ 1600225 h 2876575"/>
                <a:gd name="connsiteX4" fmla="*/ 1572968 w 3206549"/>
                <a:gd name="connsiteY4" fmla="*/ 25 h 2876575"/>
                <a:gd name="connsiteX5" fmla="*/ 3192218 w 3206549"/>
                <a:gd name="connsiteY5" fmla="*/ 1562125 h 2876575"/>
                <a:gd name="connsiteX6" fmla="*/ 2373068 w 3206549"/>
                <a:gd name="connsiteY6" fmla="*/ 2428900 h 2876575"/>
                <a:gd name="connsiteX7" fmla="*/ 2173043 w 3206549"/>
                <a:gd name="connsiteY7" fmla="*/ 2762275 h 2876575"/>
                <a:gd name="connsiteX8" fmla="*/ 1925393 w 3206549"/>
                <a:gd name="connsiteY8" fmla="*/ 2876575 h 2876575"/>
                <a:gd name="connsiteX9" fmla="*/ 1249118 w 3206549"/>
                <a:gd name="connsiteY9" fmla="*/ 2876575 h 2876575"/>
                <a:gd name="connsiteX0" fmla="*/ 1274620 w 3232051"/>
                <a:gd name="connsiteY0" fmla="*/ 2876575 h 2914675"/>
                <a:gd name="connsiteX1" fmla="*/ 1007920 w 3232051"/>
                <a:gd name="connsiteY1" fmla="*/ 2828950 h 2914675"/>
                <a:gd name="connsiteX2" fmla="*/ 493570 w 3232051"/>
                <a:gd name="connsiteY2" fmla="*/ 2914675 h 2914675"/>
                <a:gd name="connsiteX3" fmla="*/ 36370 w 3232051"/>
                <a:gd name="connsiteY3" fmla="*/ 1600225 h 2914675"/>
                <a:gd name="connsiteX4" fmla="*/ 1598470 w 3232051"/>
                <a:gd name="connsiteY4" fmla="*/ 25 h 2914675"/>
                <a:gd name="connsiteX5" fmla="*/ 3217720 w 3232051"/>
                <a:gd name="connsiteY5" fmla="*/ 1562125 h 2914675"/>
                <a:gd name="connsiteX6" fmla="*/ 2398570 w 3232051"/>
                <a:gd name="connsiteY6" fmla="*/ 2428900 h 2914675"/>
                <a:gd name="connsiteX7" fmla="*/ 2198545 w 3232051"/>
                <a:gd name="connsiteY7" fmla="*/ 2762275 h 2914675"/>
                <a:gd name="connsiteX8" fmla="*/ 1950895 w 3232051"/>
                <a:gd name="connsiteY8" fmla="*/ 2876575 h 2914675"/>
                <a:gd name="connsiteX9" fmla="*/ 1274620 w 3232051"/>
                <a:gd name="connsiteY9" fmla="*/ 2876575 h 2914675"/>
                <a:gd name="connsiteX0" fmla="*/ 1274620 w 3232051"/>
                <a:gd name="connsiteY0" fmla="*/ 2876575 h 4372000"/>
                <a:gd name="connsiteX1" fmla="*/ 1007920 w 3232051"/>
                <a:gd name="connsiteY1" fmla="*/ 4372000 h 4372000"/>
                <a:gd name="connsiteX2" fmla="*/ 493570 w 3232051"/>
                <a:gd name="connsiteY2" fmla="*/ 2914675 h 4372000"/>
                <a:gd name="connsiteX3" fmla="*/ 36370 w 3232051"/>
                <a:gd name="connsiteY3" fmla="*/ 1600225 h 4372000"/>
                <a:gd name="connsiteX4" fmla="*/ 1598470 w 3232051"/>
                <a:gd name="connsiteY4" fmla="*/ 25 h 4372000"/>
                <a:gd name="connsiteX5" fmla="*/ 3217720 w 3232051"/>
                <a:gd name="connsiteY5" fmla="*/ 1562125 h 4372000"/>
                <a:gd name="connsiteX6" fmla="*/ 2398570 w 3232051"/>
                <a:gd name="connsiteY6" fmla="*/ 2428900 h 4372000"/>
                <a:gd name="connsiteX7" fmla="*/ 2198545 w 3232051"/>
                <a:gd name="connsiteY7" fmla="*/ 2762275 h 4372000"/>
                <a:gd name="connsiteX8" fmla="*/ 1950895 w 3232051"/>
                <a:gd name="connsiteY8" fmla="*/ 2876575 h 4372000"/>
                <a:gd name="connsiteX9" fmla="*/ 1274620 w 3232051"/>
                <a:gd name="connsiteY9" fmla="*/ 2876575 h 4372000"/>
                <a:gd name="connsiteX0" fmla="*/ 1274620 w 3232051"/>
                <a:gd name="connsiteY0" fmla="*/ 2876575 h 4486300"/>
                <a:gd name="connsiteX1" fmla="*/ 903145 w 3232051"/>
                <a:gd name="connsiteY1" fmla="*/ 4486300 h 4486300"/>
                <a:gd name="connsiteX2" fmla="*/ 493570 w 3232051"/>
                <a:gd name="connsiteY2" fmla="*/ 2914675 h 4486300"/>
                <a:gd name="connsiteX3" fmla="*/ 36370 w 3232051"/>
                <a:gd name="connsiteY3" fmla="*/ 1600225 h 4486300"/>
                <a:gd name="connsiteX4" fmla="*/ 1598470 w 3232051"/>
                <a:gd name="connsiteY4" fmla="*/ 25 h 4486300"/>
                <a:gd name="connsiteX5" fmla="*/ 3217720 w 3232051"/>
                <a:gd name="connsiteY5" fmla="*/ 1562125 h 4486300"/>
                <a:gd name="connsiteX6" fmla="*/ 2398570 w 3232051"/>
                <a:gd name="connsiteY6" fmla="*/ 2428900 h 4486300"/>
                <a:gd name="connsiteX7" fmla="*/ 2198545 w 3232051"/>
                <a:gd name="connsiteY7" fmla="*/ 2762275 h 4486300"/>
                <a:gd name="connsiteX8" fmla="*/ 1950895 w 3232051"/>
                <a:gd name="connsiteY8" fmla="*/ 2876575 h 4486300"/>
                <a:gd name="connsiteX9" fmla="*/ 1274620 w 3232051"/>
                <a:gd name="connsiteY9" fmla="*/ 2876575 h 4486300"/>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1950895 w 3232051"/>
                <a:gd name="connsiteY8" fmla="*/ 287657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2741470 w 3232051"/>
                <a:gd name="connsiteY8" fmla="*/ 297182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741470 w 3232051"/>
                <a:gd name="connsiteY7" fmla="*/ 2971825 h 4495825"/>
                <a:gd name="connsiteX8" fmla="*/ 2265220 w 3232051"/>
                <a:gd name="connsiteY8" fmla="*/ 4495825 h 4495825"/>
                <a:gd name="connsiteX0" fmla="*/ 2265220 w 3259860"/>
                <a:gd name="connsiteY0" fmla="*/ 4495828 h 4495828"/>
                <a:gd name="connsiteX1" fmla="*/ 903145 w 3259860"/>
                <a:gd name="connsiteY1" fmla="*/ 4486303 h 4495828"/>
                <a:gd name="connsiteX2" fmla="*/ 493570 w 3259860"/>
                <a:gd name="connsiteY2" fmla="*/ 2914678 h 4495828"/>
                <a:gd name="connsiteX3" fmla="*/ 36370 w 3259860"/>
                <a:gd name="connsiteY3" fmla="*/ 1600228 h 4495828"/>
                <a:gd name="connsiteX4" fmla="*/ 1598470 w 3259860"/>
                <a:gd name="connsiteY4" fmla="*/ 28 h 4495828"/>
                <a:gd name="connsiteX5" fmla="*/ 3217720 w 3259860"/>
                <a:gd name="connsiteY5" fmla="*/ 1562128 h 4495828"/>
                <a:gd name="connsiteX6" fmla="*/ 2741470 w 3259860"/>
                <a:gd name="connsiteY6" fmla="*/ 2971828 h 4495828"/>
                <a:gd name="connsiteX7" fmla="*/ 2265220 w 3259860"/>
                <a:gd name="connsiteY7" fmla="*/ 4495828 h 4495828"/>
                <a:gd name="connsiteX0" fmla="*/ 2265220 w 3259860"/>
                <a:gd name="connsiteY0" fmla="*/ 4495807 h 4495807"/>
                <a:gd name="connsiteX1" fmla="*/ 903145 w 3259860"/>
                <a:gd name="connsiteY1" fmla="*/ 4486282 h 4495807"/>
                <a:gd name="connsiteX2" fmla="*/ 493570 w 3259860"/>
                <a:gd name="connsiteY2" fmla="*/ 2914657 h 4495807"/>
                <a:gd name="connsiteX3" fmla="*/ 36370 w 3259860"/>
                <a:gd name="connsiteY3" fmla="*/ 1600207 h 4495807"/>
                <a:gd name="connsiteX4" fmla="*/ 1598470 w 3259860"/>
                <a:gd name="connsiteY4" fmla="*/ 7 h 4495807"/>
                <a:gd name="connsiteX5" fmla="*/ 3217720 w 3259860"/>
                <a:gd name="connsiteY5" fmla="*/ 1562107 h 4495807"/>
                <a:gd name="connsiteX6" fmla="*/ 2741470 w 3259860"/>
                <a:gd name="connsiteY6" fmla="*/ 2971807 h 4495807"/>
                <a:gd name="connsiteX7" fmla="*/ 2265220 w 3259860"/>
                <a:gd name="connsiteY7" fmla="*/ 4495807 h 4495807"/>
                <a:gd name="connsiteX0" fmla="*/ 2265220 w 3219387"/>
                <a:gd name="connsiteY0" fmla="*/ 4495807 h 4495807"/>
                <a:gd name="connsiteX1" fmla="*/ 903145 w 3219387"/>
                <a:gd name="connsiteY1" fmla="*/ 4486282 h 4495807"/>
                <a:gd name="connsiteX2" fmla="*/ 493570 w 3219387"/>
                <a:gd name="connsiteY2" fmla="*/ 2914657 h 4495807"/>
                <a:gd name="connsiteX3" fmla="*/ 36370 w 3219387"/>
                <a:gd name="connsiteY3" fmla="*/ 1600207 h 4495807"/>
                <a:gd name="connsiteX4" fmla="*/ 1598470 w 3219387"/>
                <a:gd name="connsiteY4" fmla="*/ 7 h 4495807"/>
                <a:gd name="connsiteX5" fmla="*/ 3217720 w 3219387"/>
                <a:gd name="connsiteY5" fmla="*/ 1562107 h 4495807"/>
                <a:gd name="connsiteX6" fmla="*/ 2741470 w 3219387"/>
                <a:gd name="connsiteY6" fmla="*/ 2971807 h 4495807"/>
                <a:gd name="connsiteX7" fmla="*/ 2265220 w 321938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942"/>
                <a:gd name="connsiteY0" fmla="*/ 4495807 h 4495807"/>
                <a:gd name="connsiteX1" fmla="*/ 866795 w 3183942"/>
                <a:gd name="connsiteY1" fmla="*/ 4486282 h 4495807"/>
                <a:gd name="connsiteX2" fmla="*/ 457220 w 3183942"/>
                <a:gd name="connsiteY2" fmla="*/ 2914657 h 4495807"/>
                <a:gd name="connsiteX3" fmla="*/ 20 w 3183942"/>
                <a:gd name="connsiteY3" fmla="*/ 1600207 h 4495807"/>
                <a:gd name="connsiteX4" fmla="*/ 1562120 w 3183942"/>
                <a:gd name="connsiteY4" fmla="*/ 7 h 4495807"/>
                <a:gd name="connsiteX5" fmla="*/ 3181370 w 3183942"/>
                <a:gd name="connsiteY5" fmla="*/ 1562107 h 4495807"/>
                <a:gd name="connsiteX6" fmla="*/ 2705120 w 3183942"/>
                <a:gd name="connsiteY6" fmla="*/ 2971807 h 4495807"/>
                <a:gd name="connsiteX7" fmla="*/ 2228870 w 3183942"/>
                <a:gd name="connsiteY7" fmla="*/ 4495807 h 4495807"/>
                <a:gd name="connsiteX0" fmla="*/ 2228870 w 3183600"/>
                <a:gd name="connsiteY0" fmla="*/ 4495807 h 4495807"/>
                <a:gd name="connsiteX1" fmla="*/ 866795 w 3183600"/>
                <a:gd name="connsiteY1" fmla="*/ 4486282 h 4495807"/>
                <a:gd name="connsiteX2" fmla="*/ 457220 w 3183600"/>
                <a:gd name="connsiteY2" fmla="*/ 2914657 h 4495807"/>
                <a:gd name="connsiteX3" fmla="*/ 20 w 3183600"/>
                <a:gd name="connsiteY3" fmla="*/ 1600207 h 4495807"/>
                <a:gd name="connsiteX4" fmla="*/ 1562120 w 3183600"/>
                <a:gd name="connsiteY4" fmla="*/ 7 h 4495807"/>
                <a:gd name="connsiteX5" fmla="*/ 3181370 w 3183600"/>
                <a:gd name="connsiteY5" fmla="*/ 1562107 h 4495807"/>
                <a:gd name="connsiteX6" fmla="*/ 2705120 w 3183600"/>
                <a:gd name="connsiteY6" fmla="*/ 2971807 h 4495807"/>
                <a:gd name="connsiteX7" fmla="*/ 2228870 w 3183600"/>
                <a:gd name="connsiteY7" fmla="*/ 4495807 h 4495807"/>
                <a:gd name="connsiteX0" fmla="*/ 2269249 w 3223979"/>
                <a:gd name="connsiteY0" fmla="*/ 4495807 h 4495807"/>
                <a:gd name="connsiteX1" fmla="*/ 907174 w 3223979"/>
                <a:gd name="connsiteY1" fmla="*/ 4486282 h 4495807"/>
                <a:gd name="connsiteX2" fmla="*/ 497599 w 3223979"/>
                <a:gd name="connsiteY2" fmla="*/ 2914657 h 4495807"/>
                <a:gd name="connsiteX3" fmla="*/ 40399 w 3223979"/>
                <a:gd name="connsiteY3" fmla="*/ 1600207 h 4495807"/>
                <a:gd name="connsiteX4" fmla="*/ 1602499 w 3223979"/>
                <a:gd name="connsiteY4" fmla="*/ 7 h 4495807"/>
                <a:gd name="connsiteX5" fmla="*/ 3221749 w 3223979"/>
                <a:gd name="connsiteY5" fmla="*/ 1562107 h 4495807"/>
                <a:gd name="connsiteX6" fmla="*/ 2745499 w 3223979"/>
                <a:gd name="connsiteY6" fmla="*/ 2971807 h 4495807"/>
                <a:gd name="connsiteX7" fmla="*/ 2269249 w 3223979"/>
                <a:gd name="connsiteY7" fmla="*/ 4495807 h 4495807"/>
                <a:gd name="connsiteX0" fmla="*/ 2274286 w 3229016"/>
                <a:gd name="connsiteY0" fmla="*/ 4495807 h 4495807"/>
                <a:gd name="connsiteX1" fmla="*/ 912211 w 3229016"/>
                <a:gd name="connsiteY1" fmla="*/ 4486282 h 4495807"/>
                <a:gd name="connsiteX2" fmla="*/ 502636 w 3229016"/>
                <a:gd name="connsiteY2" fmla="*/ 2914657 h 4495807"/>
                <a:gd name="connsiteX3" fmla="*/ 45436 w 3229016"/>
                <a:gd name="connsiteY3" fmla="*/ 1600207 h 4495807"/>
                <a:gd name="connsiteX4" fmla="*/ 1607536 w 3229016"/>
                <a:gd name="connsiteY4" fmla="*/ 7 h 4495807"/>
                <a:gd name="connsiteX5" fmla="*/ 3226786 w 3229016"/>
                <a:gd name="connsiteY5" fmla="*/ 1562107 h 4495807"/>
                <a:gd name="connsiteX6" fmla="*/ 2750536 w 3229016"/>
                <a:gd name="connsiteY6" fmla="*/ 2971807 h 4495807"/>
                <a:gd name="connsiteX7" fmla="*/ 2274286 w 3229016"/>
                <a:gd name="connsiteY7" fmla="*/ 4495807 h 4495807"/>
                <a:gd name="connsiteX0" fmla="*/ 2228882 w 3183612"/>
                <a:gd name="connsiteY0" fmla="*/ 4495807 h 4495807"/>
                <a:gd name="connsiteX1" fmla="*/ 866807 w 3183612"/>
                <a:gd name="connsiteY1" fmla="*/ 4486282 h 4495807"/>
                <a:gd name="connsiteX2" fmla="*/ 457232 w 3183612"/>
                <a:gd name="connsiteY2" fmla="*/ 2914657 h 4495807"/>
                <a:gd name="connsiteX3" fmla="*/ 32 w 3183612"/>
                <a:gd name="connsiteY3" fmla="*/ 1600207 h 4495807"/>
                <a:gd name="connsiteX4" fmla="*/ 1562132 w 3183612"/>
                <a:gd name="connsiteY4" fmla="*/ 7 h 4495807"/>
                <a:gd name="connsiteX5" fmla="*/ 3181382 w 3183612"/>
                <a:gd name="connsiteY5" fmla="*/ 1562107 h 4495807"/>
                <a:gd name="connsiteX6" fmla="*/ 2705132 w 3183612"/>
                <a:gd name="connsiteY6" fmla="*/ 2971807 h 4495807"/>
                <a:gd name="connsiteX7" fmla="*/ 2228882 w 3183612"/>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14"/>
                <a:gd name="connsiteX1" fmla="*/ 866858 w 3183663"/>
                <a:gd name="connsiteY1" fmla="*/ 4486282 h 4495814"/>
                <a:gd name="connsiteX2" fmla="*/ 457283 w 3183663"/>
                <a:gd name="connsiteY2" fmla="*/ 2914657 h 4495814"/>
                <a:gd name="connsiteX3" fmla="*/ 83 w 3183663"/>
                <a:gd name="connsiteY3" fmla="*/ 1600207 h 4495814"/>
                <a:gd name="connsiteX4" fmla="*/ 1562183 w 3183663"/>
                <a:gd name="connsiteY4" fmla="*/ 7 h 4495814"/>
                <a:gd name="connsiteX5" fmla="*/ 3181433 w 3183663"/>
                <a:gd name="connsiteY5" fmla="*/ 1562107 h 4495814"/>
                <a:gd name="connsiteX6" fmla="*/ 2705183 w 3183663"/>
                <a:gd name="connsiteY6" fmla="*/ 2971807 h 4495814"/>
                <a:gd name="connsiteX7" fmla="*/ 2228933 w 3183663"/>
                <a:gd name="connsiteY7" fmla="*/ 4495807 h 4495814"/>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506326"/>
                <a:gd name="connsiteX1" fmla="*/ 933533 w 3183663"/>
                <a:gd name="connsiteY1" fmla="*/ 4505332 h 4506326"/>
                <a:gd name="connsiteX2" fmla="*/ 457283 w 3183663"/>
                <a:gd name="connsiteY2" fmla="*/ 2914657 h 4506326"/>
                <a:gd name="connsiteX3" fmla="*/ 83 w 3183663"/>
                <a:gd name="connsiteY3" fmla="*/ 1600207 h 4506326"/>
                <a:gd name="connsiteX4" fmla="*/ 1562183 w 3183663"/>
                <a:gd name="connsiteY4" fmla="*/ 7 h 4506326"/>
                <a:gd name="connsiteX5" fmla="*/ 3181433 w 3183663"/>
                <a:gd name="connsiteY5" fmla="*/ 1562107 h 4506326"/>
                <a:gd name="connsiteX6" fmla="*/ 2705183 w 3183663"/>
                <a:gd name="connsiteY6" fmla="*/ 2971807 h 4506326"/>
                <a:gd name="connsiteX7" fmla="*/ 2228933 w 3183663"/>
                <a:gd name="connsiteY7" fmla="*/ 4495807 h 45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1905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Futura-Condensed-Normal" pitchFamily="2" charset="0"/>
              </a:endParaRPr>
            </a:p>
          </p:txBody>
        </p:sp>
        <p:sp>
          <p:nvSpPr>
            <p:cNvPr id="174" name="Freeform 173"/>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66 w 1162527"/>
                <a:gd name="connsiteY0" fmla="*/ 2486027 h 2486027"/>
                <a:gd name="connsiteX1" fmla="*/ 467016 w 1162527"/>
                <a:gd name="connsiteY1" fmla="*/ 981077 h 2486027"/>
                <a:gd name="connsiteX2" fmla="*/ 291 w 1162527"/>
                <a:gd name="connsiteY2" fmla="*/ 85727 h 2486027"/>
                <a:gd name="connsiteX3" fmla="*/ 409866 w 1162527"/>
                <a:gd name="connsiteY3" fmla="*/ 1104902 h 2486027"/>
                <a:gd name="connsiteX4" fmla="*/ 1162341 w 1162527"/>
                <a:gd name="connsiteY4" fmla="*/ 2 h 2486027"/>
                <a:gd name="connsiteX5" fmla="*/ 486066 w 1162527"/>
                <a:gd name="connsiteY5" fmla="*/ 1114427 h 2486027"/>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591228 w 1286733"/>
                <a:gd name="connsiteY0" fmla="*/ 2495551 h 2495551"/>
                <a:gd name="connsiteX1" fmla="*/ 572178 w 1286733"/>
                <a:gd name="connsiteY1" fmla="*/ 990601 h 2495551"/>
                <a:gd name="connsiteX2" fmla="*/ 105453 w 1286733"/>
                <a:gd name="connsiteY2" fmla="*/ 95251 h 2495551"/>
                <a:gd name="connsiteX3" fmla="*/ 515028 w 1286733"/>
                <a:gd name="connsiteY3" fmla="*/ 1114426 h 2495551"/>
                <a:gd name="connsiteX4" fmla="*/ 1286553 w 1286733"/>
                <a:gd name="connsiteY4" fmla="*/ 1 h 2495551"/>
                <a:gd name="connsiteX5" fmla="*/ 591228 w 1286733"/>
                <a:gd name="connsiteY5" fmla="*/ 1123951 h 2495551"/>
                <a:gd name="connsiteX0" fmla="*/ 591228 w 1409595"/>
                <a:gd name="connsiteY0" fmla="*/ 2542318 h 2542318"/>
                <a:gd name="connsiteX1" fmla="*/ 572178 w 1409595"/>
                <a:gd name="connsiteY1" fmla="*/ 1037368 h 2542318"/>
                <a:gd name="connsiteX2" fmla="*/ 105453 w 1409595"/>
                <a:gd name="connsiteY2" fmla="*/ 142018 h 2542318"/>
                <a:gd name="connsiteX3" fmla="*/ 515028 w 1409595"/>
                <a:gd name="connsiteY3" fmla="*/ 1161193 h 2542318"/>
                <a:gd name="connsiteX4" fmla="*/ 1286553 w 1409595"/>
                <a:gd name="connsiteY4" fmla="*/ 46768 h 2542318"/>
                <a:gd name="connsiteX5" fmla="*/ 591228 w 1409595"/>
                <a:gd name="connsiteY5" fmla="*/ 1170718 h 2542318"/>
                <a:gd name="connsiteX0" fmla="*/ 485810 w 1181136"/>
                <a:gd name="connsiteY0" fmla="*/ 2495551 h 2495551"/>
                <a:gd name="connsiteX1" fmla="*/ 466760 w 1181136"/>
                <a:gd name="connsiteY1" fmla="*/ 990601 h 2495551"/>
                <a:gd name="connsiteX2" fmla="*/ 35 w 1181136"/>
                <a:gd name="connsiteY2" fmla="*/ 95251 h 2495551"/>
                <a:gd name="connsiteX3" fmla="*/ 492160 w 1181136"/>
                <a:gd name="connsiteY3" fmla="*/ 1117601 h 2495551"/>
                <a:gd name="connsiteX4" fmla="*/ 1181135 w 1181136"/>
                <a:gd name="connsiteY4" fmla="*/ 1 h 2495551"/>
                <a:gd name="connsiteX5" fmla="*/ 485810 w 1181136"/>
                <a:gd name="connsiteY5" fmla="*/ 1123951 h 2495551"/>
                <a:gd name="connsiteX0" fmla="*/ 485775 w 1181101"/>
                <a:gd name="connsiteY0" fmla="*/ 2495551 h 2495551"/>
                <a:gd name="connsiteX1" fmla="*/ 492125 w 1181101"/>
                <a:gd name="connsiteY1" fmla="*/ 1120776 h 2495551"/>
                <a:gd name="connsiteX2" fmla="*/ 0 w 1181101"/>
                <a:gd name="connsiteY2" fmla="*/ 95251 h 2495551"/>
                <a:gd name="connsiteX3" fmla="*/ 492125 w 1181101"/>
                <a:gd name="connsiteY3" fmla="*/ 1117601 h 2495551"/>
                <a:gd name="connsiteX4" fmla="*/ 1181100 w 1181101"/>
                <a:gd name="connsiteY4" fmla="*/ 1 h 2495551"/>
                <a:gd name="connsiteX5" fmla="*/ 485775 w 1181101"/>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541931 w 1237257"/>
                <a:gd name="connsiteY0" fmla="*/ 2522958 h 2522958"/>
                <a:gd name="connsiteX1" fmla="*/ 548281 w 1237257"/>
                <a:gd name="connsiteY1" fmla="*/ 1148183 h 2522958"/>
                <a:gd name="connsiteX2" fmla="*/ 60919 w 1237257"/>
                <a:gd name="connsiteY2" fmla="*/ 125039 h 2522958"/>
                <a:gd name="connsiteX3" fmla="*/ 60920 w 1237257"/>
                <a:gd name="connsiteY3" fmla="*/ 129802 h 2522958"/>
                <a:gd name="connsiteX4" fmla="*/ 548281 w 1237257"/>
                <a:gd name="connsiteY4" fmla="*/ 1145008 h 2522958"/>
                <a:gd name="connsiteX5" fmla="*/ 1237256 w 1237257"/>
                <a:gd name="connsiteY5" fmla="*/ 27408 h 2522958"/>
                <a:gd name="connsiteX6" fmla="*/ 541931 w 1237257"/>
                <a:gd name="connsiteY6" fmla="*/ 1151358 h 2522958"/>
                <a:gd name="connsiteX0" fmla="*/ 498427 w 1193753"/>
                <a:gd name="connsiteY0" fmla="*/ 2512648 h 2512648"/>
                <a:gd name="connsiteX1" fmla="*/ 504777 w 1193753"/>
                <a:gd name="connsiteY1" fmla="*/ 1137873 h 2512648"/>
                <a:gd name="connsiteX2" fmla="*/ 17415 w 1193753"/>
                <a:gd name="connsiteY2" fmla="*/ 114729 h 2512648"/>
                <a:gd name="connsiteX3" fmla="*/ 17416 w 1193753"/>
                <a:gd name="connsiteY3" fmla="*/ 119492 h 2512648"/>
                <a:gd name="connsiteX4" fmla="*/ 504777 w 1193753"/>
                <a:gd name="connsiteY4" fmla="*/ 1134698 h 2512648"/>
                <a:gd name="connsiteX5" fmla="*/ 1193752 w 1193753"/>
                <a:gd name="connsiteY5" fmla="*/ 17098 h 2512648"/>
                <a:gd name="connsiteX6" fmla="*/ 498427 w 1193753"/>
                <a:gd name="connsiteY6" fmla="*/ 1141048 h 2512648"/>
                <a:gd name="connsiteX0" fmla="*/ 492028 w 1187354"/>
                <a:gd name="connsiteY0" fmla="*/ 2515151 h 2515151"/>
                <a:gd name="connsiteX1" fmla="*/ 498378 w 1187354"/>
                <a:gd name="connsiteY1" fmla="*/ 1140376 h 2515151"/>
                <a:gd name="connsiteX2" fmla="*/ 11016 w 1187354"/>
                <a:gd name="connsiteY2" fmla="*/ 117232 h 2515151"/>
                <a:gd name="connsiteX3" fmla="*/ 77692 w 1187354"/>
                <a:gd name="connsiteY3" fmla="*/ 117233 h 2515151"/>
                <a:gd name="connsiteX4" fmla="*/ 498378 w 1187354"/>
                <a:gd name="connsiteY4" fmla="*/ 1137201 h 2515151"/>
                <a:gd name="connsiteX5" fmla="*/ 1187353 w 1187354"/>
                <a:gd name="connsiteY5" fmla="*/ 19601 h 2515151"/>
                <a:gd name="connsiteX6" fmla="*/ 492028 w 1187354"/>
                <a:gd name="connsiteY6" fmla="*/ 1143551 h 2515151"/>
                <a:gd name="connsiteX0" fmla="*/ 532325 w 1227651"/>
                <a:gd name="connsiteY0" fmla="*/ 2533284 h 2533284"/>
                <a:gd name="connsiteX1" fmla="*/ 538675 w 1227651"/>
                <a:gd name="connsiteY1" fmla="*/ 1158509 h 2533284"/>
                <a:gd name="connsiteX2" fmla="*/ 51313 w 1227651"/>
                <a:gd name="connsiteY2" fmla="*/ 135365 h 2533284"/>
                <a:gd name="connsiteX3" fmla="*/ 117989 w 1227651"/>
                <a:gd name="connsiteY3" fmla="*/ 135366 h 2533284"/>
                <a:gd name="connsiteX4" fmla="*/ 538675 w 1227651"/>
                <a:gd name="connsiteY4" fmla="*/ 1155334 h 2533284"/>
                <a:gd name="connsiteX5" fmla="*/ 1227650 w 1227651"/>
                <a:gd name="connsiteY5" fmla="*/ 37734 h 2533284"/>
                <a:gd name="connsiteX6" fmla="*/ 532325 w 1227651"/>
                <a:gd name="connsiteY6" fmla="*/ 1161684 h 2533284"/>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481012 w 1176342"/>
                <a:gd name="connsiteY0" fmla="*/ 2496877 h 2496877"/>
                <a:gd name="connsiteX1" fmla="*/ 487362 w 1176342"/>
                <a:gd name="connsiteY1" fmla="*/ 1122102 h 2496877"/>
                <a:gd name="connsiteX2" fmla="*/ 0 w 1176342"/>
                <a:gd name="connsiteY2" fmla="*/ 98958 h 2496877"/>
                <a:gd name="connsiteX3" fmla="*/ 487362 w 1176342"/>
                <a:gd name="connsiteY3" fmla="*/ 1118927 h 2496877"/>
                <a:gd name="connsiteX4" fmla="*/ 1176337 w 1176342"/>
                <a:gd name="connsiteY4" fmla="*/ 1327 h 2496877"/>
                <a:gd name="connsiteX5" fmla="*/ 476249 w 1176342"/>
                <a:gd name="connsiteY5" fmla="*/ 899058 h 2496877"/>
                <a:gd name="connsiteX0" fmla="*/ 481012 w 1176361"/>
                <a:gd name="connsiteY0" fmla="*/ 2495896 h 2495896"/>
                <a:gd name="connsiteX1" fmla="*/ 487362 w 1176361"/>
                <a:gd name="connsiteY1" fmla="*/ 1121121 h 2495896"/>
                <a:gd name="connsiteX2" fmla="*/ 0 w 1176361"/>
                <a:gd name="connsiteY2" fmla="*/ 97977 h 2495896"/>
                <a:gd name="connsiteX3" fmla="*/ 487362 w 1176361"/>
                <a:gd name="connsiteY3" fmla="*/ 1117946 h 2495896"/>
                <a:gd name="connsiteX4" fmla="*/ 1176337 w 1176361"/>
                <a:gd name="connsiteY4" fmla="*/ 346 h 2495896"/>
                <a:gd name="connsiteX5" fmla="*/ 514349 w 1176361"/>
                <a:gd name="connsiteY5" fmla="*/ 1000471 h 2495896"/>
                <a:gd name="connsiteX0" fmla="*/ 481012 w 1262272"/>
                <a:gd name="connsiteY0" fmla="*/ 2531587 h 2531587"/>
                <a:gd name="connsiteX1" fmla="*/ 487362 w 1262272"/>
                <a:gd name="connsiteY1" fmla="*/ 1156812 h 2531587"/>
                <a:gd name="connsiteX2" fmla="*/ 0 w 1262272"/>
                <a:gd name="connsiteY2" fmla="*/ 133668 h 2531587"/>
                <a:gd name="connsiteX3" fmla="*/ 487362 w 1262272"/>
                <a:gd name="connsiteY3" fmla="*/ 1153637 h 2531587"/>
                <a:gd name="connsiteX4" fmla="*/ 1176337 w 1262272"/>
                <a:gd name="connsiteY4" fmla="*/ 36037 h 2531587"/>
                <a:gd name="connsiteX5" fmla="*/ 514349 w 1262272"/>
                <a:gd name="connsiteY5" fmla="*/ 1036162 h 2531587"/>
                <a:gd name="connsiteX0" fmla="*/ 481012 w 1176357"/>
                <a:gd name="connsiteY0" fmla="*/ 2495651 h 2495651"/>
                <a:gd name="connsiteX1" fmla="*/ 487362 w 1176357"/>
                <a:gd name="connsiteY1" fmla="*/ 1120876 h 2495651"/>
                <a:gd name="connsiteX2" fmla="*/ 0 w 1176357"/>
                <a:gd name="connsiteY2" fmla="*/ 97732 h 2495651"/>
                <a:gd name="connsiteX3" fmla="*/ 489743 w 1176357"/>
                <a:gd name="connsiteY3" fmla="*/ 1062932 h 2495651"/>
                <a:gd name="connsiteX4" fmla="*/ 1176337 w 1176357"/>
                <a:gd name="connsiteY4" fmla="*/ 101 h 2495651"/>
                <a:gd name="connsiteX5" fmla="*/ 514349 w 1176357"/>
                <a:gd name="connsiteY5" fmla="*/ 1000226 h 2495651"/>
                <a:gd name="connsiteX0" fmla="*/ 481376 w 1176721"/>
                <a:gd name="connsiteY0" fmla="*/ 2495651 h 2495651"/>
                <a:gd name="connsiteX1" fmla="*/ 411526 w 1176721"/>
                <a:gd name="connsiteY1" fmla="*/ 1087538 h 2495651"/>
                <a:gd name="connsiteX2" fmla="*/ 364 w 1176721"/>
                <a:gd name="connsiteY2" fmla="*/ 97732 h 2495651"/>
                <a:gd name="connsiteX3" fmla="*/ 490107 w 1176721"/>
                <a:gd name="connsiteY3" fmla="*/ 1062932 h 2495651"/>
                <a:gd name="connsiteX4" fmla="*/ 1176701 w 1176721"/>
                <a:gd name="connsiteY4" fmla="*/ 101 h 2495651"/>
                <a:gd name="connsiteX5" fmla="*/ 514713 w 1176721"/>
                <a:gd name="connsiteY5" fmla="*/ 1000226 h 2495651"/>
                <a:gd name="connsiteX0" fmla="*/ 481043 w 1176388"/>
                <a:gd name="connsiteY0" fmla="*/ 2495651 h 2495651"/>
                <a:gd name="connsiteX1" fmla="*/ 465962 w 1176388"/>
                <a:gd name="connsiteY1" fmla="*/ 1094682 h 2495651"/>
                <a:gd name="connsiteX2" fmla="*/ 31 w 1176388"/>
                <a:gd name="connsiteY2" fmla="*/ 97732 h 2495651"/>
                <a:gd name="connsiteX3" fmla="*/ 489774 w 1176388"/>
                <a:gd name="connsiteY3" fmla="*/ 1062932 h 2495651"/>
                <a:gd name="connsiteX4" fmla="*/ 1176368 w 1176388"/>
                <a:gd name="connsiteY4" fmla="*/ 101 h 2495651"/>
                <a:gd name="connsiteX5" fmla="*/ 514380 w 1176388"/>
                <a:gd name="connsiteY5" fmla="*/ 1000226 h 2495651"/>
                <a:gd name="connsiteX0" fmla="*/ 481281 w 1176950"/>
                <a:gd name="connsiteY0" fmla="*/ 2495760 h 2495760"/>
                <a:gd name="connsiteX1" fmla="*/ 466200 w 1176950"/>
                <a:gd name="connsiteY1" fmla="*/ 1094791 h 2495760"/>
                <a:gd name="connsiteX2" fmla="*/ 269 w 1176950"/>
                <a:gd name="connsiteY2" fmla="*/ 97841 h 2495760"/>
                <a:gd name="connsiteX3" fmla="*/ 411430 w 1176950"/>
                <a:gd name="connsiteY3" fmla="*/ 1091616 h 2495760"/>
                <a:gd name="connsiteX4" fmla="*/ 1176606 w 1176950"/>
                <a:gd name="connsiteY4" fmla="*/ 210 h 2495760"/>
                <a:gd name="connsiteX5" fmla="*/ 514618 w 1176950"/>
                <a:gd name="connsiteY5" fmla="*/ 1000335 h 2495760"/>
                <a:gd name="connsiteX0" fmla="*/ 595689 w 1291358"/>
                <a:gd name="connsiteY0" fmla="*/ 2495760 h 2495760"/>
                <a:gd name="connsiteX1" fmla="*/ 580608 w 1291358"/>
                <a:gd name="connsiteY1" fmla="*/ 1094791 h 2495760"/>
                <a:gd name="connsiteX2" fmla="*/ 114677 w 1291358"/>
                <a:gd name="connsiteY2" fmla="*/ 97841 h 2495760"/>
                <a:gd name="connsiteX3" fmla="*/ 525838 w 1291358"/>
                <a:gd name="connsiteY3" fmla="*/ 1091616 h 2495760"/>
                <a:gd name="connsiteX4" fmla="*/ 1291014 w 1291358"/>
                <a:gd name="connsiteY4" fmla="*/ 210 h 2495760"/>
                <a:gd name="connsiteX5" fmla="*/ 629026 w 1291358"/>
                <a:gd name="connsiteY5" fmla="*/ 1000335 h 2495760"/>
                <a:gd name="connsiteX0" fmla="*/ 595689 w 1402758"/>
                <a:gd name="connsiteY0" fmla="*/ 2548777 h 2548777"/>
                <a:gd name="connsiteX1" fmla="*/ 580608 w 1402758"/>
                <a:gd name="connsiteY1" fmla="*/ 1147808 h 2548777"/>
                <a:gd name="connsiteX2" fmla="*/ 114677 w 1402758"/>
                <a:gd name="connsiteY2" fmla="*/ 150858 h 2548777"/>
                <a:gd name="connsiteX3" fmla="*/ 525838 w 1402758"/>
                <a:gd name="connsiteY3" fmla="*/ 1144633 h 2548777"/>
                <a:gd name="connsiteX4" fmla="*/ 1291014 w 1402758"/>
                <a:gd name="connsiteY4" fmla="*/ 53227 h 2548777"/>
                <a:gd name="connsiteX5" fmla="*/ 629026 w 1402758"/>
                <a:gd name="connsiteY5" fmla="*/ 1053352 h 2548777"/>
                <a:gd name="connsiteX0" fmla="*/ 595689 w 1291765"/>
                <a:gd name="connsiteY0" fmla="*/ 2495620 h 2495620"/>
                <a:gd name="connsiteX1" fmla="*/ 580608 w 1291765"/>
                <a:gd name="connsiteY1" fmla="*/ 1094651 h 2495620"/>
                <a:gd name="connsiteX2" fmla="*/ 114677 w 1291765"/>
                <a:gd name="connsiteY2" fmla="*/ 97701 h 2495620"/>
                <a:gd name="connsiteX3" fmla="*/ 525838 w 1291765"/>
                <a:gd name="connsiteY3" fmla="*/ 1091476 h 2495620"/>
                <a:gd name="connsiteX4" fmla="*/ 1291014 w 1291765"/>
                <a:gd name="connsiteY4" fmla="*/ 70 h 2495620"/>
                <a:gd name="connsiteX5" fmla="*/ 674270 w 1291765"/>
                <a:gd name="connsiteY5" fmla="*/ 1038295 h 2495620"/>
                <a:gd name="connsiteX0" fmla="*/ 595689 w 1291602"/>
                <a:gd name="connsiteY0" fmla="*/ 2496473 h 2496473"/>
                <a:gd name="connsiteX1" fmla="*/ 580608 w 1291602"/>
                <a:gd name="connsiteY1" fmla="*/ 1095504 h 2496473"/>
                <a:gd name="connsiteX2" fmla="*/ 114677 w 1291602"/>
                <a:gd name="connsiteY2" fmla="*/ 98554 h 2496473"/>
                <a:gd name="connsiteX3" fmla="*/ 525838 w 1291602"/>
                <a:gd name="connsiteY3" fmla="*/ 1092329 h 2496473"/>
                <a:gd name="connsiteX4" fmla="*/ 1291014 w 1291602"/>
                <a:gd name="connsiteY4" fmla="*/ 923 h 2496473"/>
                <a:gd name="connsiteX5" fmla="*/ 652840 w 1291602"/>
                <a:gd name="connsiteY5" fmla="*/ 905799 h 2496473"/>
                <a:gd name="connsiteX6" fmla="*/ 674270 w 1291602"/>
                <a:gd name="connsiteY6" fmla="*/ 1039148 h 2496473"/>
                <a:gd name="connsiteX0" fmla="*/ 595689 w 1291879"/>
                <a:gd name="connsiteY0" fmla="*/ 2495621 h 2495621"/>
                <a:gd name="connsiteX1" fmla="*/ 580608 w 1291879"/>
                <a:gd name="connsiteY1" fmla="*/ 1094652 h 2495621"/>
                <a:gd name="connsiteX2" fmla="*/ 114677 w 1291879"/>
                <a:gd name="connsiteY2" fmla="*/ 97702 h 2495621"/>
                <a:gd name="connsiteX3" fmla="*/ 525838 w 1291879"/>
                <a:gd name="connsiteY3" fmla="*/ 1091477 h 2495621"/>
                <a:gd name="connsiteX4" fmla="*/ 1291014 w 1291879"/>
                <a:gd name="connsiteY4" fmla="*/ 71 h 2495621"/>
                <a:gd name="connsiteX5" fmla="*/ 674270 w 1291879"/>
                <a:gd name="connsiteY5" fmla="*/ 1038296 h 2495621"/>
                <a:gd name="connsiteX0" fmla="*/ 595689 w 1295478"/>
                <a:gd name="connsiteY0" fmla="*/ 2495606 h 2495606"/>
                <a:gd name="connsiteX1" fmla="*/ 580608 w 1295478"/>
                <a:gd name="connsiteY1" fmla="*/ 1094637 h 2495606"/>
                <a:gd name="connsiteX2" fmla="*/ 114677 w 1295478"/>
                <a:gd name="connsiteY2" fmla="*/ 97687 h 2495606"/>
                <a:gd name="connsiteX3" fmla="*/ 525838 w 1295478"/>
                <a:gd name="connsiteY3" fmla="*/ 1091462 h 2495606"/>
                <a:gd name="connsiteX4" fmla="*/ 1291014 w 1295478"/>
                <a:gd name="connsiteY4" fmla="*/ 56 h 2495606"/>
                <a:gd name="connsiteX5" fmla="*/ 826670 w 1295478"/>
                <a:gd name="connsiteY5" fmla="*/ 1145437 h 2495606"/>
                <a:gd name="connsiteX0" fmla="*/ 595689 w 1291734"/>
                <a:gd name="connsiteY0" fmla="*/ 2495579 h 2495579"/>
                <a:gd name="connsiteX1" fmla="*/ 580608 w 1291734"/>
                <a:gd name="connsiteY1" fmla="*/ 1094610 h 2495579"/>
                <a:gd name="connsiteX2" fmla="*/ 114677 w 1291734"/>
                <a:gd name="connsiteY2" fmla="*/ 97660 h 2495579"/>
                <a:gd name="connsiteX3" fmla="*/ 525838 w 1291734"/>
                <a:gd name="connsiteY3" fmla="*/ 1091435 h 2495579"/>
                <a:gd name="connsiteX4" fmla="*/ 1291014 w 1291734"/>
                <a:gd name="connsiteY4" fmla="*/ 29 h 2495579"/>
                <a:gd name="connsiteX5" fmla="*/ 662364 w 1291734"/>
                <a:gd name="connsiteY5" fmla="*/ 1057304 h 2495579"/>
                <a:gd name="connsiteX0" fmla="*/ 482512 w 1179310"/>
                <a:gd name="connsiteY0" fmla="*/ 2495556 h 2495556"/>
                <a:gd name="connsiteX1" fmla="*/ 467431 w 1179310"/>
                <a:gd name="connsiteY1" fmla="*/ 1094587 h 2495556"/>
                <a:gd name="connsiteX2" fmla="*/ 1500 w 1179310"/>
                <a:gd name="connsiteY2" fmla="*/ 97637 h 2495556"/>
                <a:gd name="connsiteX3" fmla="*/ 350749 w 1179310"/>
                <a:gd name="connsiteY3" fmla="*/ 1072362 h 2495556"/>
                <a:gd name="connsiteX4" fmla="*/ 1177837 w 1179310"/>
                <a:gd name="connsiteY4" fmla="*/ 6 h 2495556"/>
                <a:gd name="connsiteX5" fmla="*/ 549187 w 1179310"/>
                <a:gd name="connsiteY5" fmla="*/ 1057281 h 2495556"/>
                <a:gd name="connsiteX0" fmla="*/ 482858 w 1179656"/>
                <a:gd name="connsiteY0" fmla="*/ 2495556 h 2495556"/>
                <a:gd name="connsiteX1" fmla="*/ 482065 w 1179656"/>
                <a:gd name="connsiteY1" fmla="*/ 1004099 h 2495556"/>
                <a:gd name="connsiteX2" fmla="*/ 1846 w 1179656"/>
                <a:gd name="connsiteY2" fmla="*/ 97637 h 2495556"/>
                <a:gd name="connsiteX3" fmla="*/ 351095 w 1179656"/>
                <a:gd name="connsiteY3" fmla="*/ 1072362 h 2495556"/>
                <a:gd name="connsiteX4" fmla="*/ 1178183 w 1179656"/>
                <a:gd name="connsiteY4" fmla="*/ 6 h 2495556"/>
                <a:gd name="connsiteX5" fmla="*/ 549533 w 1179656"/>
                <a:gd name="connsiteY5" fmla="*/ 1057281 h 2495556"/>
                <a:gd name="connsiteX0" fmla="*/ 482858 w 1180436"/>
                <a:gd name="connsiteY0" fmla="*/ 2495588 h 2495588"/>
                <a:gd name="connsiteX1" fmla="*/ 482065 w 1180436"/>
                <a:gd name="connsiteY1" fmla="*/ 1004131 h 2495588"/>
                <a:gd name="connsiteX2" fmla="*/ 1846 w 1180436"/>
                <a:gd name="connsiteY2" fmla="*/ 97669 h 2495588"/>
                <a:gd name="connsiteX3" fmla="*/ 351095 w 1180436"/>
                <a:gd name="connsiteY3" fmla="*/ 1072394 h 2495588"/>
                <a:gd name="connsiteX4" fmla="*/ 1178183 w 1180436"/>
                <a:gd name="connsiteY4" fmla="*/ 38 h 2495588"/>
                <a:gd name="connsiteX5" fmla="*/ 590015 w 1180436"/>
                <a:gd name="connsiteY5" fmla="*/ 1033500 h 2495588"/>
                <a:gd name="connsiteX0" fmla="*/ 482549 w 1179961"/>
                <a:gd name="connsiteY0" fmla="*/ 2495566 h 2495566"/>
                <a:gd name="connsiteX1" fmla="*/ 481756 w 1179961"/>
                <a:gd name="connsiteY1" fmla="*/ 1004109 h 2495566"/>
                <a:gd name="connsiteX2" fmla="*/ 1537 w 1179961"/>
                <a:gd name="connsiteY2" fmla="*/ 97647 h 2495566"/>
                <a:gd name="connsiteX3" fmla="*/ 360311 w 1179961"/>
                <a:gd name="connsiteY3" fmla="*/ 1058085 h 2495566"/>
                <a:gd name="connsiteX4" fmla="*/ 1177874 w 1179961"/>
                <a:gd name="connsiteY4" fmla="*/ 16 h 2495566"/>
                <a:gd name="connsiteX5" fmla="*/ 589706 w 1179961"/>
                <a:gd name="connsiteY5" fmla="*/ 1033478 h 2495566"/>
                <a:gd name="connsiteX0" fmla="*/ 590850 w 1288262"/>
                <a:gd name="connsiteY0" fmla="*/ 2495566 h 2495566"/>
                <a:gd name="connsiteX1" fmla="*/ 590057 w 1288262"/>
                <a:gd name="connsiteY1" fmla="*/ 1004109 h 2495566"/>
                <a:gd name="connsiteX2" fmla="*/ 109838 w 1288262"/>
                <a:gd name="connsiteY2" fmla="*/ 97647 h 2495566"/>
                <a:gd name="connsiteX3" fmla="*/ 468612 w 1288262"/>
                <a:gd name="connsiteY3" fmla="*/ 1058085 h 2495566"/>
                <a:gd name="connsiteX4" fmla="*/ 1286175 w 1288262"/>
                <a:gd name="connsiteY4" fmla="*/ 16 h 2495566"/>
                <a:gd name="connsiteX5" fmla="*/ 698007 w 1288262"/>
                <a:gd name="connsiteY5" fmla="*/ 1033478 h 2495566"/>
                <a:gd name="connsiteX0" fmla="*/ 673392 w 1370804"/>
                <a:gd name="connsiteY0" fmla="*/ 2495566 h 2495566"/>
                <a:gd name="connsiteX1" fmla="*/ 672599 w 1370804"/>
                <a:gd name="connsiteY1" fmla="*/ 1004109 h 2495566"/>
                <a:gd name="connsiteX2" fmla="*/ 99512 w 1370804"/>
                <a:gd name="connsiteY2" fmla="*/ 133366 h 2495566"/>
                <a:gd name="connsiteX3" fmla="*/ 551154 w 1370804"/>
                <a:gd name="connsiteY3" fmla="*/ 1058085 h 2495566"/>
                <a:gd name="connsiteX4" fmla="*/ 1368717 w 1370804"/>
                <a:gd name="connsiteY4" fmla="*/ 16 h 2495566"/>
                <a:gd name="connsiteX5" fmla="*/ 780549 w 1370804"/>
                <a:gd name="connsiteY5" fmla="*/ 1033478 h 2495566"/>
                <a:gd name="connsiteX0" fmla="*/ 647787 w 1345199"/>
                <a:gd name="connsiteY0" fmla="*/ 2495566 h 2495566"/>
                <a:gd name="connsiteX1" fmla="*/ 646994 w 1345199"/>
                <a:gd name="connsiteY1" fmla="*/ 1004109 h 2495566"/>
                <a:gd name="connsiteX2" fmla="*/ 102482 w 1345199"/>
                <a:gd name="connsiteY2" fmla="*/ 111934 h 2495566"/>
                <a:gd name="connsiteX3" fmla="*/ 525549 w 1345199"/>
                <a:gd name="connsiteY3" fmla="*/ 1058085 h 2495566"/>
                <a:gd name="connsiteX4" fmla="*/ 1343112 w 1345199"/>
                <a:gd name="connsiteY4" fmla="*/ 16 h 2495566"/>
                <a:gd name="connsiteX5" fmla="*/ 754944 w 1345199"/>
                <a:gd name="connsiteY5" fmla="*/ 1033478 h 2495566"/>
                <a:gd name="connsiteX0" fmla="*/ 629733 w 1327145"/>
                <a:gd name="connsiteY0" fmla="*/ 2495566 h 2495566"/>
                <a:gd name="connsiteX1" fmla="*/ 628940 w 1327145"/>
                <a:gd name="connsiteY1" fmla="*/ 1004109 h 2495566"/>
                <a:gd name="connsiteX2" fmla="*/ 84428 w 1327145"/>
                <a:gd name="connsiteY2" fmla="*/ 111934 h 2495566"/>
                <a:gd name="connsiteX3" fmla="*/ 507495 w 1327145"/>
                <a:gd name="connsiteY3" fmla="*/ 1058085 h 2495566"/>
                <a:gd name="connsiteX4" fmla="*/ 1325058 w 1327145"/>
                <a:gd name="connsiteY4" fmla="*/ 16 h 2495566"/>
                <a:gd name="connsiteX5" fmla="*/ 736890 w 1327145"/>
                <a:gd name="connsiteY5" fmla="*/ 1033478 h 2495566"/>
                <a:gd name="connsiteX0" fmla="*/ 647786 w 1345198"/>
                <a:gd name="connsiteY0" fmla="*/ 2495566 h 2495566"/>
                <a:gd name="connsiteX1" fmla="*/ 646993 w 1345198"/>
                <a:gd name="connsiteY1" fmla="*/ 1004109 h 2495566"/>
                <a:gd name="connsiteX2" fmla="*/ 102481 w 1345198"/>
                <a:gd name="connsiteY2" fmla="*/ 111934 h 2495566"/>
                <a:gd name="connsiteX3" fmla="*/ 525548 w 1345198"/>
                <a:gd name="connsiteY3" fmla="*/ 1058085 h 2495566"/>
                <a:gd name="connsiteX4" fmla="*/ 1343111 w 1345198"/>
                <a:gd name="connsiteY4" fmla="*/ 16 h 2495566"/>
                <a:gd name="connsiteX5" fmla="*/ 754943 w 1345198"/>
                <a:gd name="connsiteY5" fmla="*/ 1033478 h 2495566"/>
                <a:gd name="connsiteX0" fmla="*/ 687819 w 1385231"/>
                <a:gd name="connsiteY0" fmla="*/ 2495566 h 2495566"/>
                <a:gd name="connsiteX1" fmla="*/ 687026 w 1385231"/>
                <a:gd name="connsiteY1" fmla="*/ 1004109 h 2495566"/>
                <a:gd name="connsiteX2" fmla="*/ 142514 w 1385231"/>
                <a:gd name="connsiteY2" fmla="*/ 111934 h 2495566"/>
                <a:gd name="connsiteX3" fmla="*/ 565581 w 1385231"/>
                <a:gd name="connsiteY3" fmla="*/ 1058085 h 2495566"/>
                <a:gd name="connsiteX4" fmla="*/ 1383144 w 1385231"/>
                <a:gd name="connsiteY4" fmla="*/ 16 h 2495566"/>
                <a:gd name="connsiteX5" fmla="*/ 794976 w 1385231"/>
                <a:gd name="connsiteY5" fmla="*/ 1033478 h 2495566"/>
                <a:gd name="connsiteX0" fmla="*/ 675000 w 1372412"/>
                <a:gd name="connsiteY0" fmla="*/ 2495566 h 2495566"/>
                <a:gd name="connsiteX1" fmla="*/ 674207 w 1372412"/>
                <a:gd name="connsiteY1" fmla="*/ 1004109 h 2495566"/>
                <a:gd name="connsiteX2" fmla="*/ 129695 w 1372412"/>
                <a:gd name="connsiteY2" fmla="*/ 111934 h 2495566"/>
                <a:gd name="connsiteX3" fmla="*/ 552762 w 1372412"/>
                <a:gd name="connsiteY3" fmla="*/ 1058085 h 2495566"/>
                <a:gd name="connsiteX4" fmla="*/ 1370325 w 1372412"/>
                <a:gd name="connsiteY4" fmla="*/ 16 h 2495566"/>
                <a:gd name="connsiteX5" fmla="*/ 782157 w 1372412"/>
                <a:gd name="connsiteY5" fmla="*/ 1033478 h 2495566"/>
                <a:gd name="connsiteX0" fmla="*/ 675000 w 1502594"/>
                <a:gd name="connsiteY0" fmla="*/ 2546661 h 2546661"/>
                <a:gd name="connsiteX1" fmla="*/ 674207 w 1502594"/>
                <a:gd name="connsiteY1" fmla="*/ 1055204 h 2546661"/>
                <a:gd name="connsiteX2" fmla="*/ 129695 w 1502594"/>
                <a:gd name="connsiteY2" fmla="*/ 163029 h 2546661"/>
                <a:gd name="connsiteX3" fmla="*/ 552762 w 1502594"/>
                <a:gd name="connsiteY3" fmla="*/ 1109180 h 2546661"/>
                <a:gd name="connsiteX4" fmla="*/ 1370325 w 1502594"/>
                <a:gd name="connsiteY4" fmla="*/ 51111 h 2546661"/>
                <a:gd name="connsiteX5" fmla="*/ 782157 w 1502594"/>
                <a:gd name="connsiteY5" fmla="*/ 1084573 h 2546661"/>
                <a:gd name="connsiteX0" fmla="*/ 645869 w 1473463"/>
                <a:gd name="connsiteY0" fmla="*/ 2546661 h 2546661"/>
                <a:gd name="connsiteX1" fmla="*/ 645076 w 1473463"/>
                <a:gd name="connsiteY1" fmla="*/ 1055204 h 2546661"/>
                <a:gd name="connsiteX2" fmla="*/ 100564 w 1473463"/>
                <a:gd name="connsiteY2" fmla="*/ 163029 h 2546661"/>
                <a:gd name="connsiteX3" fmla="*/ 523631 w 1473463"/>
                <a:gd name="connsiteY3" fmla="*/ 1109180 h 2546661"/>
                <a:gd name="connsiteX4" fmla="*/ 1341194 w 1473463"/>
                <a:gd name="connsiteY4" fmla="*/ 51111 h 2546661"/>
                <a:gd name="connsiteX5" fmla="*/ 753026 w 1473463"/>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755903 w 1476341"/>
                <a:gd name="connsiteY6" fmla="*/ 1079812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65416 w 1476341"/>
                <a:gd name="connsiteY6" fmla="*/ 1153630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24935 w 1476341"/>
                <a:gd name="connsiteY6" fmla="*/ 948843 h 2546661"/>
                <a:gd name="connsiteX0" fmla="*/ 648747 w 1473490"/>
                <a:gd name="connsiteY0" fmla="*/ 2546661 h 2546661"/>
                <a:gd name="connsiteX1" fmla="*/ 647954 w 1473490"/>
                <a:gd name="connsiteY1" fmla="*/ 1055204 h 2546661"/>
                <a:gd name="connsiteX2" fmla="*/ 103442 w 1473490"/>
                <a:gd name="connsiteY2" fmla="*/ 163029 h 2546661"/>
                <a:gd name="connsiteX3" fmla="*/ 526509 w 1473490"/>
                <a:gd name="connsiteY3" fmla="*/ 1109180 h 2546661"/>
                <a:gd name="connsiteX4" fmla="*/ 1344072 w 1473490"/>
                <a:gd name="connsiteY4" fmla="*/ 51111 h 2546661"/>
                <a:gd name="connsiteX5" fmla="*/ 755904 w 1473490"/>
                <a:gd name="connsiteY5" fmla="*/ 1084573 h 2546661"/>
                <a:gd name="connsiteX6" fmla="*/ 624935 w 1473490"/>
                <a:gd name="connsiteY6" fmla="*/ 948843 h 2546661"/>
                <a:gd name="connsiteX0" fmla="*/ 648747 w 1477073"/>
                <a:gd name="connsiteY0" fmla="*/ 2546661 h 2546661"/>
                <a:gd name="connsiteX1" fmla="*/ 647954 w 1477073"/>
                <a:gd name="connsiteY1" fmla="*/ 1055204 h 2546661"/>
                <a:gd name="connsiteX2" fmla="*/ 103442 w 1477073"/>
                <a:gd name="connsiteY2" fmla="*/ 163029 h 2546661"/>
                <a:gd name="connsiteX3" fmla="*/ 526509 w 1477073"/>
                <a:gd name="connsiteY3" fmla="*/ 1109180 h 2546661"/>
                <a:gd name="connsiteX4" fmla="*/ 1344072 w 1477073"/>
                <a:gd name="connsiteY4" fmla="*/ 51111 h 2546661"/>
                <a:gd name="connsiteX5" fmla="*/ 755904 w 1477073"/>
                <a:gd name="connsiteY5" fmla="*/ 1084573 h 2546661"/>
                <a:gd name="connsiteX6" fmla="*/ 624935 w 1477073"/>
                <a:gd name="connsiteY6" fmla="*/ 948843 h 2546661"/>
                <a:gd name="connsiteX0" fmla="*/ 648747 w 1467966"/>
                <a:gd name="connsiteY0" fmla="*/ 2534924 h 2534924"/>
                <a:gd name="connsiteX1" fmla="*/ 647954 w 1467966"/>
                <a:gd name="connsiteY1" fmla="*/ 1043467 h 2534924"/>
                <a:gd name="connsiteX2" fmla="*/ 103442 w 1467966"/>
                <a:gd name="connsiteY2" fmla="*/ 151292 h 2534924"/>
                <a:gd name="connsiteX3" fmla="*/ 526509 w 1467966"/>
                <a:gd name="connsiteY3" fmla="*/ 1097443 h 2534924"/>
                <a:gd name="connsiteX4" fmla="*/ 1344072 w 1467966"/>
                <a:gd name="connsiteY4" fmla="*/ 39374 h 2534924"/>
                <a:gd name="connsiteX5" fmla="*/ 755904 w 1467966"/>
                <a:gd name="connsiteY5" fmla="*/ 1072836 h 2534924"/>
                <a:gd name="connsiteX6" fmla="*/ 624935 w 1467966"/>
                <a:gd name="connsiteY6" fmla="*/ 937106 h 2534924"/>
                <a:gd name="connsiteX0" fmla="*/ 631614 w 1450833"/>
                <a:gd name="connsiteY0" fmla="*/ 2534924 h 2534924"/>
                <a:gd name="connsiteX1" fmla="*/ 630821 w 1450833"/>
                <a:gd name="connsiteY1" fmla="*/ 1043467 h 2534924"/>
                <a:gd name="connsiteX2" fmla="*/ 86309 w 1450833"/>
                <a:gd name="connsiteY2" fmla="*/ 151292 h 2534924"/>
                <a:gd name="connsiteX3" fmla="*/ 509376 w 1450833"/>
                <a:gd name="connsiteY3" fmla="*/ 1097443 h 2534924"/>
                <a:gd name="connsiteX4" fmla="*/ 1326939 w 1450833"/>
                <a:gd name="connsiteY4" fmla="*/ 39374 h 2534924"/>
                <a:gd name="connsiteX5" fmla="*/ 738771 w 1450833"/>
                <a:gd name="connsiteY5" fmla="*/ 1072836 h 2534924"/>
                <a:gd name="connsiteX6" fmla="*/ 607802 w 1450833"/>
                <a:gd name="connsiteY6" fmla="*/ 937106 h 2534924"/>
                <a:gd name="connsiteX0" fmla="*/ 655497 w 1474716"/>
                <a:gd name="connsiteY0" fmla="*/ 2534924 h 2534924"/>
                <a:gd name="connsiteX1" fmla="*/ 654704 w 1474716"/>
                <a:gd name="connsiteY1" fmla="*/ 1043467 h 2534924"/>
                <a:gd name="connsiteX2" fmla="*/ 110192 w 1474716"/>
                <a:gd name="connsiteY2" fmla="*/ 151292 h 2534924"/>
                <a:gd name="connsiteX3" fmla="*/ 533259 w 1474716"/>
                <a:gd name="connsiteY3" fmla="*/ 1097443 h 2534924"/>
                <a:gd name="connsiteX4" fmla="*/ 1350822 w 1474716"/>
                <a:gd name="connsiteY4" fmla="*/ 39374 h 2534924"/>
                <a:gd name="connsiteX5" fmla="*/ 762654 w 1474716"/>
                <a:gd name="connsiteY5" fmla="*/ 1072836 h 2534924"/>
                <a:gd name="connsiteX6" fmla="*/ 631685 w 1474716"/>
                <a:gd name="connsiteY6" fmla="*/ 937106 h 2534924"/>
                <a:gd name="connsiteX0" fmla="*/ 680903 w 1500122"/>
                <a:gd name="connsiteY0" fmla="*/ 2534924 h 2534924"/>
                <a:gd name="connsiteX1" fmla="*/ 680110 w 1500122"/>
                <a:gd name="connsiteY1" fmla="*/ 1043467 h 2534924"/>
                <a:gd name="connsiteX2" fmla="*/ 135598 w 1500122"/>
                <a:gd name="connsiteY2" fmla="*/ 151292 h 2534924"/>
                <a:gd name="connsiteX3" fmla="*/ 558665 w 1500122"/>
                <a:gd name="connsiteY3" fmla="*/ 1097443 h 2534924"/>
                <a:gd name="connsiteX4" fmla="*/ 1376228 w 1500122"/>
                <a:gd name="connsiteY4" fmla="*/ 39374 h 2534924"/>
                <a:gd name="connsiteX5" fmla="*/ 788060 w 1500122"/>
                <a:gd name="connsiteY5" fmla="*/ 1072836 h 2534924"/>
                <a:gd name="connsiteX6" fmla="*/ 657091 w 1500122"/>
                <a:gd name="connsiteY6" fmla="*/ 937106 h 2534924"/>
                <a:gd name="connsiteX0" fmla="*/ 679919 w 1499138"/>
                <a:gd name="connsiteY0" fmla="*/ 2534924 h 2534924"/>
                <a:gd name="connsiteX1" fmla="*/ 679126 w 1499138"/>
                <a:gd name="connsiteY1" fmla="*/ 1043467 h 2534924"/>
                <a:gd name="connsiteX2" fmla="*/ 134614 w 1499138"/>
                <a:gd name="connsiteY2" fmla="*/ 151292 h 2534924"/>
                <a:gd name="connsiteX3" fmla="*/ 557681 w 1499138"/>
                <a:gd name="connsiteY3" fmla="*/ 1097443 h 2534924"/>
                <a:gd name="connsiteX4" fmla="*/ 1375244 w 1499138"/>
                <a:gd name="connsiteY4" fmla="*/ 39374 h 2534924"/>
                <a:gd name="connsiteX5" fmla="*/ 787076 w 1499138"/>
                <a:gd name="connsiteY5" fmla="*/ 1072836 h 2534924"/>
                <a:gd name="connsiteX6" fmla="*/ 656107 w 1499138"/>
                <a:gd name="connsiteY6" fmla="*/ 937106 h 2534924"/>
                <a:gd name="connsiteX0" fmla="*/ 661317 w 1480536"/>
                <a:gd name="connsiteY0" fmla="*/ 2534924 h 2534924"/>
                <a:gd name="connsiteX1" fmla="*/ 660524 w 1480536"/>
                <a:gd name="connsiteY1" fmla="*/ 1043467 h 2534924"/>
                <a:gd name="connsiteX2" fmla="*/ 116012 w 1480536"/>
                <a:gd name="connsiteY2" fmla="*/ 151292 h 2534924"/>
                <a:gd name="connsiteX3" fmla="*/ 539079 w 1480536"/>
                <a:gd name="connsiteY3" fmla="*/ 1097443 h 2534924"/>
                <a:gd name="connsiteX4" fmla="*/ 1356642 w 1480536"/>
                <a:gd name="connsiteY4" fmla="*/ 39374 h 2534924"/>
                <a:gd name="connsiteX5" fmla="*/ 768474 w 1480536"/>
                <a:gd name="connsiteY5" fmla="*/ 1072836 h 2534924"/>
                <a:gd name="connsiteX6" fmla="*/ 637505 w 1480536"/>
                <a:gd name="connsiteY6" fmla="*/ 937106 h 2534924"/>
                <a:gd name="connsiteX0" fmla="*/ 654531 w 1473750"/>
                <a:gd name="connsiteY0" fmla="*/ 2534924 h 2534924"/>
                <a:gd name="connsiteX1" fmla="*/ 653738 w 1473750"/>
                <a:gd name="connsiteY1" fmla="*/ 1043467 h 2534924"/>
                <a:gd name="connsiteX2" fmla="*/ 109226 w 1473750"/>
                <a:gd name="connsiteY2" fmla="*/ 151292 h 2534924"/>
                <a:gd name="connsiteX3" fmla="*/ 532293 w 1473750"/>
                <a:gd name="connsiteY3" fmla="*/ 1097443 h 2534924"/>
                <a:gd name="connsiteX4" fmla="*/ 1349856 w 1473750"/>
                <a:gd name="connsiteY4" fmla="*/ 39374 h 2534924"/>
                <a:gd name="connsiteX5" fmla="*/ 761688 w 1473750"/>
                <a:gd name="connsiteY5" fmla="*/ 1072836 h 2534924"/>
                <a:gd name="connsiteX6" fmla="*/ 630719 w 1473750"/>
                <a:gd name="connsiteY6" fmla="*/ 937106 h 2534924"/>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28802 w 1325584"/>
                <a:gd name="connsiteY0" fmla="*/ 2495551 h 2495551"/>
                <a:gd name="connsiteX1" fmla="*/ 628009 w 1325584"/>
                <a:gd name="connsiteY1" fmla="*/ 1004094 h 2495551"/>
                <a:gd name="connsiteX2" fmla="*/ 83497 w 1325584"/>
                <a:gd name="connsiteY2" fmla="*/ 111919 h 2495551"/>
                <a:gd name="connsiteX3" fmla="*/ 506564 w 1325584"/>
                <a:gd name="connsiteY3" fmla="*/ 1058070 h 2495551"/>
                <a:gd name="connsiteX4" fmla="*/ 547839 w 1325584"/>
                <a:gd name="connsiteY4" fmla="*/ 1038226 h 2495551"/>
                <a:gd name="connsiteX5" fmla="*/ 1324127 w 1325584"/>
                <a:gd name="connsiteY5" fmla="*/ 1 h 2495551"/>
                <a:gd name="connsiteX6" fmla="*/ 735959 w 1325584"/>
                <a:gd name="connsiteY6" fmla="*/ 1033463 h 2495551"/>
                <a:gd name="connsiteX7" fmla="*/ 604990 w 1325584"/>
                <a:gd name="connsiteY7" fmla="*/ 897733 h 2495551"/>
                <a:gd name="connsiteX0" fmla="*/ 655570 w 1352352"/>
                <a:gd name="connsiteY0" fmla="*/ 2495551 h 2495551"/>
                <a:gd name="connsiteX1" fmla="*/ 654777 w 1352352"/>
                <a:gd name="connsiteY1" fmla="*/ 1004094 h 2495551"/>
                <a:gd name="connsiteX2" fmla="*/ 110265 w 1352352"/>
                <a:gd name="connsiteY2" fmla="*/ 111919 h 2495551"/>
                <a:gd name="connsiteX3" fmla="*/ 533332 w 1352352"/>
                <a:gd name="connsiteY3" fmla="*/ 1058070 h 2495551"/>
                <a:gd name="connsiteX4" fmla="*/ 574607 w 1352352"/>
                <a:gd name="connsiteY4" fmla="*/ 1038226 h 2495551"/>
                <a:gd name="connsiteX5" fmla="*/ 1350895 w 1352352"/>
                <a:gd name="connsiteY5" fmla="*/ 1 h 2495551"/>
                <a:gd name="connsiteX6" fmla="*/ 762727 w 1352352"/>
                <a:gd name="connsiteY6" fmla="*/ 1033463 h 2495551"/>
                <a:gd name="connsiteX7" fmla="*/ 631758 w 1352352"/>
                <a:gd name="connsiteY7" fmla="*/ 897733 h 2495551"/>
                <a:gd name="connsiteX0" fmla="*/ 655238 w 1414040"/>
                <a:gd name="connsiteY0" fmla="*/ 2505652 h 2505652"/>
                <a:gd name="connsiteX1" fmla="*/ 654445 w 1414040"/>
                <a:gd name="connsiteY1" fmla="*/ 1014195 h 2505652"/>
                <a:gd name="connsiteX2" fmla="*/ 109933 w 1414040"/>
                <a:gd name="connsiteY2" fmla="*/ 122020 h 2505652"/>
                <a:gd name="connsiteX3" fmla="*/ 533000 w 1414040"/>
                <a:gd name="connsiteY3" fmla="*/ 1068171 h 2505652"/>
                <a:gd name="connsiteX4" fmla="*/ 1386281 w 1414040"/>
                <a:gd name="connsiteY4" fmla="*/ 569696 h 2505652"/>
                <a:gd name="connsiteX5" fmla="*/ 1350563 w 1414040"/>
                <a:gd name="connsiteY5" fmla="*/ 10102 h 2505652"/>
                <a:gd name="connsiteX6" fmla="*/ 762395 w 1414040"/>
                <a:gd name="connsiteY6" fmla="*/ 1043564 h 2505652"/>
                <a:gd name="connsiteX7" fmla="*/ 631426 w 1414040"/>
                <a:gd name="connsiteY7" fmla="*/ 907834 h 2505652"/>
                <a:gd name="connsiteX0" fmla="*/ 654907 w 1405669"/>
                <a:gd name="connsiteY0" fmla="*/ 2518282 h 2518282"/>
                <a:gd name="connsiteX1" fmla="*/ 654114 w 1405669"/>
                <a:gd name="connsiteY1" fmla="*/ 1026825 h 2518282"/>
                <a:gd name="connsiteX2" fmla="*/ 109602 w 1405669"/>
                <a:gd name="connsiteY2" fmla="*/ 134650 h 2518282"/>
                <a:gd name="connsiteX3" fmla="*/ 532669 w 1405669"/>
                <a:gd name="connsiteY3" fmla="*/ 1080801 h 2518282"/>
                <a:gd name="connsiteX4" fmla="*/ 1369281 w 1405669"/>
                <a:gd name="connsiteY4" fmla="*/ 429926 h 2518282"/>
                <a:gd name="connsiteX5" fmla="*/ 1350232 w 1405669"/>
                <a:gd name="connsiteY5" fmla="*/ 22732 h 2518282"/>
                <a:gd name="connsiteX6" fmla="*/ 762064 w 1405669"/>
                <a:gd name="connsiteY6" fmla="*/ 1056194 h 2518282"/>
                <a:gd name="connsiteX7" fmla="*/ 631095 w 1405669"/>
                <a:gd name="connsiteY7" fmla="*/ 920464 h 2518282"/>
                <a:gd name="connsiteX0" fmla="*/ 654907 w 1453077"/>
                <a:gd name="connsiteY0" fmla="*/ 2522152 h 2522152"/>
                <a:gd name="connsiteX1" fmla="*/ 654114 w 1453077"/>
                <a:gd name="connsiteY1" fmla="*/ 1030695 h 2522152"/>
                <a:gd name="connsiteX2" fmla="*/ 109602 w 1453077"/>
                <a:gd name="connsiteY2" fmla="*/ 138520 h 2522152"/>
                <a:gd name="connsiteX3" fmla="*/ 532669 w 1453077"/>
                <a:gd name="connsiteY3" fmla="*/ 1084671 h 2522152"/>
                <a:gd name="connsiteX4" fmla="*/ 1369281 w 1453077"/>
                <a:gd name="connsiteY4" fmla="*/ 433796 h 2522152"/>
                <a:gd name="connsiteX5" fmla="*/ 1354995 w 1453077"/>
                <a:gd name="connsiteY5" fmla="*/ 19458 h 2522152"/>
                <a:gd name="connsiteX6" fmla="*/ 762064 w 1453077"/>
                <a:gd name="connsiteY6" fmla="*/ 1060064 h 2522152"/>
                <a:gd name="connsiteX7" fmla="*/ 631095 w 1453077"/>
                <a:gd name="connsiteY7" fmla="*/ 924334 h 2522152"/>
                <a:gd name="connsiteX0" fmla="*/ 654907 w 1430197"/>
                <a:gd name="connsiteY0" fmla="*/ 2529882 h 2529882"/>
                <a:gd name="connsiteX1" fmla="*/ 654114 w 1430197"/>
                <a:gd name="connsiteY1" fmla="*/ 1038425 h 2529882"/>
                <a:gd name="connsiteX2" fmla="*/ 109602 w 1430197"/>
                <a:gd name="connsiteY2" fmla="*/ 146250 h 2529882"/>
                <a:gd name="connsiteX3" fmla="*/ 532669 w 1430197"/>
                <a:gd name="connsiteY3" fmla="*/ 1092401 h 2529882"/>
                <a:gd name="connsiteX4" fmla="*/ 1369281 w 1430197"/>
                <a:gd name="connsiteY4" fmla="*/ 441526 h 2529882"/>
                <a:gd name="connsiteX5" fmla="*/ 1354995 w 1430197"/>
                <a:gd name="connsiteY5" fmla="*/ 27188 h 2529882"/>
                <a:gd name="connsiteX6" fmla="*/ 1269269 w 1430197"/>
                <a:gd name="connsiteY6" fmla="*/ 153394 h 2529882"/>
                <a:gd name="connsiteX7" fmla="*/ 762064 w 1430197"/>
                <a:gd name="connsiteY7" fmla="*/ 1067794 h 2529882"/>
                <a:gd name="connsiteX8" fmla="*/ 631095 w 1430197"/>
                <a:gd name="connsiteY8" fmla="*/ 932064 h 2529882"/>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62064 w 1441145"/>
                <a:gd name="connsiteY7" fmla="*/ 1069479 h 2531567"/>
                <a:gd name="connsiteX8" fmla="*/ 631095 w 1441145"/>
                <a:gd name="connsiteY8" fmla="*/ 933749 h 2531567"/>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21582 w 1441145"/>
                <a:gd name="connsiteY7" fmla="*/ 840879 h 2531567"/>
                <a:gd name="connsiteX8" fmla="*/ 631095 w 1441145"/>
                <a:gd name="connsiteY8" fmla="*/ 933749 h 2531567"/>
                <a:gd name="connsiteX0" fmla="*/ 652181 w 1367793"/>
                <a:gd name="connsiteY0" fmla="*/ 2548817 h 2548817"/>
                <a:gd name="connsiteX1" fmla="*/ 651388 w 1367793"/>
                <a:gd name="connsiteY1" fmla="*/ 1057360 h 2548817"/>
                <a:gd name="connsiteX2" fmla="*/ 106876 w 1367793"/>
                <a:gd name="connsiteY2" fmla="*/ 165185 h 2548817"/>
                <a:gd name="connsiteX3" fmla="*/ 529943 w 1367793"/>
                <a:gd name="connsiteY3" fmla="*/ 1111336 h 2548817"/>
                <a:gd name="connsiteX4" fmla="*/ 1226061 w 1367793"/>
                <a:gd name="connsiteY4" fmla="*/ 693823 h 2548817"/>
                <a:gd name="connsiteX5" fmla="*/ 1352269 w 1367793"/>
                <a:gd name="connsiteY5" fmla="*/ 46123 h 2548817"/>
                <a:gd name="connsiteX6" fmla="*/ 999843 w 1367793"/>
                <a:gd name="connsiteY6" fmla="*/ 167567 h 2548817"/>
                <a:gd name="connsiteX7" fmla="*/ 718856 w 1367793"/>
                <a:gd name="connsiteY7" fmla="*/ 858129 h 2548817"/>
                <a:gd name="connsiteX8" fmla="*/ 628369 w 1367793"/>
                <a:gd name="connsiteY8" fmla="*/ 950999 h 2548817"/>
                <a:gd name="connsiteX0" fmla="*/ 652181 w 1441542"/>
                <a:gd name="connsiteY0" fmla="*/ 2535546 h 2535546"/>
                <a:gd name="connsiteX1" fmla="*/ 651388 w 1441542"/>
                <a:gd name="connsiteY1" fmla="*/ 1044089 h 2535546"/>
                <a:gd name="connsiteX2" fmla="*/ 106876 w 1441542"/>
                <a:gd name="connsiteY2" fmla="*/ 151914 h 2535546"/>
                <a:gd name="connsiteX3" fmla="*/ 529943 w 1441542"/>
                <a:gd name="connsiteY3" fmla="*/ 1098065 h 2535546"/>
                <a:gd name="connsiteX4" fmla="*/ 1226061 w 1441542"/>
                <a:gd name="connsiteY4" fmla="*/ 680552 h 2535546"/>
                <a:gd name="connsiteX5" fmla="*/ 1433232 w 1441542"/>
                <a:gd name="connsiteY5" fmla="*/ 51902 h 2535546"/>
                <a:gd name="connsiteX6" fmla="*/ 999843 w 1441542"/>
                <a:gd name="connsiteY6" fmla="*/ 154296 h 2535546"/>
                <a:gd name="connsiteX7" fmla="*/ 718856 w 1441542"/>
                <a:gd name="connsiteY7" fmla="*/ 844858 h 2535546"/>
                <a:gd name="connsiteX8" fmla="*/ 628369 w 1441542"/>
                <a:gd name="connsiteY8" fmla="*/ 937728 h 2535546"/>
                <a:gd name="connsiteX0" fmla="*/ 652181 w 1462710"/>
                <a:gd name="connsiteY0" fmla="*/ 2564860 h 2564860"/>
                <a:gd name="connsiteX1" fmla="*/ 651388 w 1462710"/>
                <a:gd name="connsiteY1" fmla="*/ 1073403 h 2564860"/>
                <a:gd name="connsiteX2" fmla="*/ 106876 w 1462710"/>
                <a:gd name="connsiteY2" fmla="*/ 181228 h 2564860"/>
                <a:gd name="connsiteX3" fmla="*/ 529943 w 1462710"/>
                <a:gd name="connsiteY3" fmla="*/ 1127379 h 2564860"/>
                <a:gd name="connsiteX4" fmla="*/ 1226061 w 1462710"/>
                <a:gd name="connsiteY4" fmla="*/ 709866 h 2564860"/>
                <a:gd name="connsiteX5" fmla="*/ 1433232 w 1462710"/>
                <a:gd name="connsiteY5" fmla="*/ 81216 h 2564860"/>
                <a:gd name="connsiteX6" fmla="*/ 999843 w 1462710"/>
                <a:gd name="connsiteY6" fmla="*/ 183610 h 2564860"/>
                <a:gd name="connsiteX7" fmla="*/ 718856 w 1462710"/>
                <a:gd name="connsiteY7" fmla="*/ 874172 h 2564860"/>
                <a:gd name="connsiteX8" fmla="*/ 628369 w 1462710"/>
                <a:gd name="connsiteY8" fmla="*/ 967042 h 2564860"/>
                <a:gd name="connsiteX0" fmla="*/ 595760 w 1406289"/>
                <a:gd name="connsiteY0" fmla="*/ 2564860 h 2564860"/>
                <a:gd name="connsiteX1" fmla="*/ 594967 w 1406289"/>
                <a:gd name="connsiteY1" fmla="*/ 1073403 h 2564860"/>
                <a:gd name="connsiteX2" fmla="*/ 50455 w 1406289"/>
                <a:gd name="connsiteY2" fmla="*/ 181228 h 2564860"/>
                <a:gd name="connsiteX3" fmla="*/ 71883 w 1406289"/>
                <a:gd name="connsiteY3" fmla="*/ 709866 h 2564860"/>
                <a:gd name="connsiteX4" fmla="*/ 473522 w 1406289"/>
                <a:gd name="connsiteY4" fmla="*/ 1127379 h 2564860"/>
                <a:gd name="connsiteX5" fmla="*/ 1169640 w 1406289"/>
                <a:gd name="connsiteY5" fmla="*/ 709866 h 2564860"/>
                <a:gd name="connsiteX6" fmla="*/ 1376811 w 1406289"/>
                <a:gd name="connsiteY6" fmla="*/ 81216 h 2564860"/>
                <a:gd name="connsiteX7" fmla="*/ 943422 w 1406289"/>
                <a:gd name="connsiteY7" fmla="*/ 183610 h 2564860"/>
                <a:gd name="connsiteX8" fmla="*/ 662435 w 1406289"/>
                <a:gd name="connsiteY8" fmla="*/ 874172 h 2564860"/>
                <a:gd name="connsiteX9" fmla="*/ 571948 w 1406289"/>
                <a:gd name="connsiteY9" fmla="*/ 967042 h 2564860"/>
                <a:gd name="connsiteX0" fmla="*/ 570672 w 1381201"/>
                <a:gd name="connsiteY0" fmla="*/ 2564860 h 2564860"/>
                <a:gd name="connsiteX1" fmla="*/ 569879 w 1381201"/>
                <a:gd name="connsiteY1" fmla="*/ 1073403 h 2564860"/>
                <a:gd name="connsiteX2" fmla="*/ 72992 w 1381201"/>
                <a:gd name="connsiteY2" fmla="*/ 197897 h 2564860"/>
                <a:gd name="connsiteX3" fmla="*/ 46795 w 1381201"/>
                <a:gd name="connsiteY3" fmla="*/ 709866 h 2564860"/>
                <a:gd name="connsiteX4" fmla="*/ 448434 w 1381201"/>
                <a:gd name="connsiteY4" fmla="*/ 1127379 h 2564860"/>
                <a:gd name="connsiteX5" fmla="*/ 1144552 w 1381201"/>
                <a:gd name="connsiteY5" fmla="*/ 709866 h 2564860"/>
                <a:gd name="connsiteX6" fmla="*/ 1351723 w 1381201"/>
                <a:gd name="connsiteY6" fmla="*/ 81216 h 2564860"/>
                <a:gd name="connsiteX7" fmla="*/ 918334 w 1381201"/>
                <a:gd name="connsiteY7" fmla="*/ 183610 h 2564860"/>
                <a:gd name="connsiteX8" fmla="*/ 637347 w 1381201"/>
                <a:gd name="connsiteY8" fmla="*/ 874172 h 2564860"/>
                <a:gd name="connsiteX9" fmla="*/ 546860 w 1381201"/>
                <a:gd name="connsiteY9" fmla="*/ 967042 h 2564860"/>
                <a:gd name="connsiteX0" fmla="*/ 557545 w 1368074"/>
                <a:gd name="connsiteY0" fmla="*/ 2564860 h 2564860"/>
                <a:gd name="connsiteX1" fmla="*/ 556752 w 1368074"/>
                <a:gd name="connsiteY1" fmla="*/ 1073403 h 2564860"/>
                <a:gd name="connsiteX2" fmla="*/ 278937 w 1368074"/>
                <a:gd name="connsiteY2" fmla="*/ 457454 h 2564860"/>
                <a:gd name="connsiteX3" fmla="*/ 59865 w 1368074"/>
                <a:gd name="connsiteY3" fmla="*/ 197897 h 2564860"/>
                <a:gd name="connsiteX4" fmla="*/ 33668 w 1368074"/>
                <a:gd name="connsiteY4" fmla="*/ 709866 h 2564860"/>
                <a:gd name="connsiteX5" fmla="*/ 435307 w 1368074"/>
                <a:gd name="connsiteY5" fmla="*/ 1127379 h 2564860"/>
                <a:gd name="connsiteX6" fmla="*/ 1131425 w 1368074"/>
                <a:gd name="connsiteY6" fmla="*/ 709866 h 2564860"/>
                <a:gd name="connsiteX7" fmla="*/ 1338596 w 1368074"/>
                <a:gd name="connsiteY7" fmla="*/ 81216 h 2564860"/>
                <a:gd name="connsiteX8" fmla="*/ 905207 w 1368074"/>
                <a:gd name="connsiteY8" fmla="*/ 183610 h 2564860"/>
                <a:gd name="connsiteX9" fmla="*/ 624220 w 1368074"/>
                <a:gd name="connsiteY9" fmla="*/ 874172 h 2564860"/>
                <a:gd name="connsiteX10" fmla="*/ 533733 w 1368074"/>
                <a:gd name="connsiteY10" fmla="*/ 967042 h 2564860"/>
                <a:gd name="connsiteX0" fmla="*/ 559778 w 1370307"/>
                <a:gd name="connsiteY0" fmla="*/ 2564860 h 2564860"/>
                <a:gd name="connsiteX1" fmla="*/ 558985 w 1370307"/>
                <a:gd name="connsiteY1" fmla="*/ 1073403 h 2564860"/>
                <a:gd name="connsiteX2" fmla="*/ 335939 w 1370307"/>
                <a:gd name="connsiteY2" fmla="*/ 383635 h 2564860"/>
                <a:gd name="connsiteX3" fmla="*/ 62098 w 1370307"/>
                <a:gd name="connsiteY3" fmla="*/ 197897 h 2564860"/>
                <a:gd name="connsiteX4" fmla="*/ 35901 w 1370307"/>
                <a:gd name="connsiteY4" fmla="*/ 709866 h 2564860"/>
                <a:gd name="connsiteX5" fmla="*/ 437540 w 1370307"/>
                <a:gd name="connsiteY5" fmla="*/ 1127379 h 2564860"/>
                <a:gd name="connsiteX6" fmla="*/ 1133658 w 1370307"/>
                <a:gd name="connsiteY6" fmla="*/ 709866 h 2564860"/>
                <a:gd name="connsiteX7" fmla="*/ 1340829 w 1370307"/>
                <a:gd name="connsiteY7" fmla="*/ 81216 h 2564860"/>
                <a:gd name="connsiteX8" fmla="*/ 907440 w 1370307"/>
                <a:gd name="connsiteY8" fmla="*/ 183610 h 2564860"/>
                <a:gd name="connsiteX9" fmla="*/ 626453 w 1370307"/>
                <a:gd name="connsiteY9" fmla="*/ 874172 h 2564860"/>
                <a:gd name="connsiteX10" fmla="*/ 535966 w 1370307"/>
                <a:gd name="connsiteY10" fmla="*/ 967042 h 2564860"/>
                <a:gd name="connsiteX0" fmla="*/ 598828 w 1409357"/>
                <a:gd name="connsiteY0" fmla="*/ 2564860 h 2564860"/>
                <a:gd name="connsiteX1" fmla="*/ 598035 w 1409357"/>
                <a:gd name="connsiteY1" fmla="*/ 1073403 h 2564860"/>
                <a:gd name="connsiteX2" fmla="*/ 374989 w 1409357"/>
                <a:gd name="connsiteY2" fmla="*/ 383635 h 2564860"/>
                <a:gd name="connsiteX3" fmla="*/ 24948 w 1409357"/>
                <a:gd name="connsiteY3" fmla="*/ 207422 h 2564860"/>
                <a:gd name="connsiteX4" fmla="*/ 74951 w 1409357"/>
                <a:gd name="connsiteY4" fmla="*/ 709866 h 2564860"/>
                <a:gd name="connsiteX5" fmla="*/ 476590 w 1409357"/>
                <a:gd name="connsiteY5" fmla="*/ 1127379 h 2564860"/>
                <a:gd name="connsiteX6" fmla="*/ 1172708 w 1409357"/>
                <a:gd name="connsiteY6" fmla="*/ 709866 h 2564860"/>
                <a:gd name="connsiteX7" fmla="*/ 1379879 w 1409357"/>
                <a:gd name="connsiteY7" fmla="*/ 81216 h 2564860"/>
                <a:gd name="connsiteX8" fmla="*/ 946490 w 1409357"/>
                <a:gd name="connsiteY8" fmla="*/ 183610 h 2564860"/>
                <a:gd name="connsiteX9" fmla="*/ 665503 w 1409357"/>
                <a:gd name="connsiteY9" fmla="*/ 874172 h 2564860"/>
                <a:gd name="connsiteX10" fmla="*/ 575016 w 1409357"/>
                <a:gd name="connsiteY10" fmla="*/ 967042 h 2564860"/>
                <a:gd name="connsiteX0" fmla="*/ 631267 w 1441796"/>
                <a:gd name="connsiteY0" fmla="*/ 2564860 h 2564860"/>
                <a:gd name="connsiteX1" fmla="*/ 630474 w 1441796"/>
                <a:gd name="connsiteY1" fmla="*/ 1073403 h 2564860"/>
                <a:gd name="connsiteX2" fmla="*/ 407428 w 1441796"/>
                <a:gd name="connsiteY2" fmla="*/ 383635 h 2564860"/>
                <a:gd name="connsiteX3" fmla="*/ 57387 w 1441796"/>
                <a:gd name="connsiteY3" fmla="*/ 207422 h 2564860"/>
                <a:gd name="connsiteX4" fmla="*/ 43097 w 1441796"/>
                <a:gd name="connsiteY4" fmla="*/ 702722 h 2564860"/>
                <a:gd name="connsiteX5" fmla="*/ 509029 w 1441796"/>
                <a:gd name="connsiteY5" fmla="*/ 1127379 h 2564860"/>
                <a:gd name="connsiteX6" fmla="*/ 1205147 w 1441796"/>
                <a:gd name="connsiteY6" fmla="*/ 709866 h 2564860"/>
                <a:gd name="connsiteX7" fmla="*/ 1412318 w 1441796"/>
                <a:gd name="connsiteY7" fmla="*/ 81216 h 2564860"/>
                <a:gd name="connsiteX8" fmla="*/ 978929 w 1441796"/>
                <a:gd name="connsiteY8" fmla="*/ 183610 h 2564860"/>
                <a:gd name="connsiteX9" fmla="*/ 697942 w 1441796"/>
                <a:gd name="connsiteY9" fmla="*/ 874172 h 2564860"/>
                <a:gd name="connsiteX10" fmla="*/ 607455 w 1441796"/>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20712 w 1455053"/>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44524 w 1455053"/>
                <a:gd name="connsiteY10" fmla="*/ 1052767 h 2564860"/>
                <a:gd name="connsiteX0" fmla="*/ 644524 w 1407007"/>
                <a:gd name="connsiteY0" fmla="*/ 2578421 h 2578421"/>
                <a:gd name="connsiteX1" fmla="*/ 643731 w 1407007"/>
                <a:gd name="connsiteY1" fmla="*/ 1086964 h 2578421"/>
                <a:gd name="connsiteX2" fmla="*/ 420685 w 1407007"/>
                <a:gd name="connsiteY2" fmla="*/ 397196 h 2578421"/>
                <a:gd name="connsiteX3" fmla="*/ 70644 w 1407007"/>
                <a:gd name="connsiteY3" fmla="*/ 220983 h 2578421"/>
                <a:gd name="connsiteX4" fmla="*/ 56354 w 1407007"/>
                <a:gd name="connsiteY4" fmla="*/ 716283 h 2578421"/>
                <a:gd name="connsiteX5" fmla="*/ 522286 w 1407007"/>
                <a:gd name="connsiteY5" fmla="*/ 1140940 h 2578421"/>
                <a:gd name="connsiteX6" fmla="*/ 1218404 w 1407007"/>
                <a:gd name="connsiteY6" fmla="*/ 723427 h 2578421"/>
                <a:gd name="connsiteX7" fmla="*/ 1370807 w 1407007"/>
                <a:gd name="connsiteY7" fmla="*/ 75727 h 2578421"/>
                <a:gd name="connsiteX8" fmla="*/ 992186 w 1407007"/>
                <a:gd name="connsiteY8" fmla="*/ 197171 h 2578421"/>
                <a:gd name="connsiteX9" fmla="*/ 711199 w 1407007"/>
                <a:gd name="connsiteY9" fmla="*/ 887733 h 2578421"/>
                <a:gd name="connsiteX10" fmla="*/ 644524 w 1407007"/>
                <a:gd name="connsiteY10" fmla="*/ 1066328 h 2578421"/>
                <a:gd name="connsiteX0" fmla="*/ 644524 w 1386769"/>
                <a:gd name="connsiteY0" fmla="*/ 2527538 h 2527538"/>
                <a:gd name="connsiteX1" fmla="*/ 643731 w 1386769"/>
                <a:gd name="connsiteY1" fmla="*/ 1036081 h 2527538"/>
                <a:gd name="connsiteX2" fmla="*/ 420685 w 1386769"/>
                <a:gd name="connsiteY2" fmla="*/ 346313 h 2527538"/>
                <a:gd name="connsiteX3" fmla="*/ 70644 w 1386769"/>
                <a:gd name="connsiteY3" fmla="*/ 170100 h 2527538"/>
                <a:gd name="connsiteX4" fmla="*/ 56354 w 1386769"/>
                <a:gd name="connsiteY4" fmla="*/ 665400 h 2527538"/>
                <a:gd name="connsiteX5" fmla="*/ 522286 w 1386769"/>
                <a:gd name="connsiteY5" fmla="*/ 1090057 h 2527538"/>
                <a:gd name="connsiteX6" fmla="*/ 1218404 w 1386769"/>
                <a:gd name="connsiteY6" fmla="*/ 672544 h 2527538"/>
                <a:gd name="connsiteX7" fmla="*/ 1370807 w 1386769"/>
                <a:gd name="connsiteY7" fmla="*/ 24844 h 2527538"/>
                <a:gd name="connsiteX8" fmla="*/ 937417 w 1386769"/>
                <a:gd name="connsiteY8" fmla="*/ 224869 h 2527538"/>
                <a:gd name="connsiteX9" fmla="*/ 711199 w 1386769"/>
                <a:gd name="connsiteY9" fmla="*/ 836850 h 2527538"/>
                <a:gd name="connsiteX10" fmla="*/ 644524 w 1386769"/>
                <a:gd name="connsiteY10" fmla="*/ 1015445 h 2527538"/>
                <a:gd name="connsiteX0" fmla="*/ 644524 w 1384661"/>
                <a:gd name="connsiteY0" fmla="*/ 2519324 h 2519324"/>
                <a:gd name="connsiteX1" fmla="*/ 643731 w 1384661"/>
                <a:gd name="connsiteY1" fmla="*/ 1027867 h 2519324"/>
                <a:gd name="connsiteX2" fmla="*/ 420685 w 1384661"/>
                <a:gd name="connsiteY2" fmla="*/ 338099 h 2519324"/>
                <a:gd name="connsiteX3" fmla="*/ 70644 w 1384661"/>
                <a:gd name="connsiteY3" fmla="*/ 161886 h 2519324"/>
                <a:gd name="connsiteX4" fmla="*/ 56354 w 1384661"/>
                <a:gd name="connsiteY4" fmla="*/ 657186 h 2519324"/>
                <a:gd name="connsiteX5" fmla="*/ 522286 w 1384661"/>
                <a:gd name="connsiteY5" fmla="*/ 1081843 h 2519324"/>
                <a:gd name="connsiteX6" fmla="*/ 1218404 w 1384661"/>
                <a:gd name="connsiteY6" fmla="*/ 664330 h 2519324"/>
                <a:gd name="connsiteX7" fmla="*/ 1368426 w 1384661"/>
                <a:gd name="connsiteY7" fmla="*/ 26155 h 2519324"/>
                <a:gd name="connsiteX8" fmla="*/ 937417 w 1384661"/>
                <a:gd name="connsiteY8" fmla="*/ 216655 h 2519324"/>
                <a:gd name="connsiteX9" fmla="*/ 711199 w 1384661"/>
                <a:gd name="connsiteY9" fmla="*/ 828636 h 2519324"/>
                <a:gd name="connsiteX10" fmla="*/ 644524 w 1384661"/>
                <a:gd name="connsiteY10" fmla="*/ 1007231 h 2519324"/>
                <a:gd name="connsiteX0" fmla="*/ 64452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77862 w 1415114"/>
                <a:gd name="connsiteY0" fmla="*/ 2533021 h 2533021"/>
                <a:gd name="connsiteX1" fmla="*/ 643731 w 1415114"/>
                <a:gd name="connsiteY1" fmla="*/ 1043945 h 2533021"/>
                <a:gd name="connsiteX2" fmla="*/ 420685 w 1415114"/>
                <a:gd name="connsiteY2" fmla="*/ 354177 h 2533021"/>
                <a:gd name="connsiteX3" fmla="*/ 70644 w 1415114"/>
                <a:gd name="connsiteY3" fmla="*/ 177964 h 2533021"/>
                <a:gd name="connsiteX4" fmla="*/ 56354 w 1415114"/>
                <a:gd name="connsiteY4" fmla="*/ 673264 h 2533021"/>
                <a:gd name="connsiteX5" fmla="*/ 522286 w 1415114"/>
                <a:gd name="connsiteY5" fmla="*/ 1097921 h 2533021"/>
                <a:gd name="connsiteX6" fmla="*/ 1218404 w 1415114"/>
                <a:gd name="connsiteY6" fmla="*/ 680408 h 2533021"/>
                <a:gd name="connsiteX7" fmla="*/ 1368426 w 1415114"/>
                <a:gd name="connsiteY7" fmla="*/ 42233 h 2533021"/>
                <a:gd name="connsiteX8" fmla="*/ 937417 w 1415114"/>
                <a:gd name="connsiteY8" fmla="*/ 232733 h 2533021"/>
                <a:gd name="connsiteX9" fmla="*/ 711199 w 1415114"/>
                <a:gd name="connsiteY9" fmla="*/ 844714 h 2533021"/>
                <a:gd name="connsiteX10" fmla="*/ 644524 w 1415114"/>
                <a:gd name="connsiteY10" fmla="*/ 1023309 h 2533021"/>
                <a:gd name="connsiteX0" fmla="*/ 677862 w 1431287"/>
                <a:gd name="connsiteY0" fmla="*/ 2517392 h 2517392"/>
                <a:gd name="connsiteX1" fmla="*/ 643731 w 1431287"/>
                <a:gd name="connsiteY1" fmla="*/ 1028316 h 2517392"/>
                <a:gd name="connsiteX2" fmla="*/ 420685 w 1431287"/>
                <a:gd name="connsiteY2" fmla="*/ 338548 h 2517392"/>
                <a:gd name="connsiteX3" fmla="*/ 70644 w 1431287"/>
                <a:gd name="connsiteY3" fmla="*/ 162335 h 2517392"/>
                <a:gd name="connsiteX4" fmla="*/ 56354 w 1431287"/>
                <a:gd name="connsiteY4" fmla="*/ 657635 h 2517392"/>
                <a:gd name="connsiteX5" fmla="*/ 522286 w 1431287"/>
                <a:gd name="connsiteY5" fmla="*/ 1082292 h 2517392"/>
                <a:gd name="connsiteX6" fmla="*/ 1218404 w 1431287"/>
                <a:gd name="connsiteY6" fmla="*/ 664779 h 2517392"/>
                <a:gd name="connsiteX7" fmla="*/ 1387476 w 1431287"/>
                <a:gd name="connsiteY7" fmla="*/ 45654 h 2517392"/>
                <a:gd name="connsiteX8" fmla="*/ 937417 w 1431287"/>
                <a:gd name="connsiteY8" fmla="*/ 217104 h 2517392"/>
                <a:gd name="connsiteX9" fmla="*/ 711199 w 1431287"/>
                <a:gd name="connsiteY9" fmla="*/ 829085 h 2517392"/>
                <a:gd name="connsiteX10" fmla="*/ 644524 w 1431287"/>
                <a:gd name="connsiteY10" fmla="*/ 1007680 h 2517392"/>
                <a:gd name="connsiteX0" fmla="*/ 677862 w 1442534"/>
                <a:gd name="connsiteY0" fmla="*/ 2534053 h 2534053"/>
                <a:gd name="connsiteX1" fmla="*/ 643731 w 1442534"/>
                <a:gd name="connsiteY1" fmla="*/ 1044977 h 2534053"/>
                <a:gd name="connsiteX2" fmla="*/ 420685 w 1442534"/>
                <a:gd name="connsiteY2" fmla="*/ 355209 h 2534053"/>
                <a:gd name="connsiteX3" fmla="*/ 70644 w 1442534"/>
                <a:gd name="connsiteY3" fmla="*/ 178996 h 2534053"/>
                <a:gd name="connsiteX4" fmla="*/ 56354 w 1442534"/>
                <a:gd name="connsiteY4" fmla="*/ 674296 h 2534053"/>
                <a:gd name="connsiteX5" fmla="*/ 522286 w 1442534"/>
                <a:gd name="connsiteY5" fmla="*/ 1098953 h 2534053"/>
                <a:gd name="connsiteX6" fmla="*/ 1218404 w 1442534"/>
                <a:gd name="connsiteY6" fmla="*/ 681440 h 2534053"/>
                <a:gd name="connsiteX7" fmla="*/ 1387476 w 1442534"/>
                <a:gd name="connsiteY7" fmla="*/ 62315 h 2534053"/>
                <a:gd name="connsiteX8" fmla="*/ 937417 w 1442534"/>
                <a:gd name="connsiteY8" fmla="*/ 233765 h 2534053"/>
                <a:gd name="connsiteX9" fmla="*/ 711199 w 1442534"/>
                <a:gd name="connsiteY9" fmla="*/ 845746 h 2534053"/>
                <a:gd name="connsiteX10" fmla="*/ 644524 w 1442534"/>
                <a:gd name="connsiteY10" fmla="*/ 1024341 h 2534053"/>
                <a:gd name="connsiteX0" fmla="*/ 677862 w 1441232"/>
                <a:gd name="connsiteY0" fmla="*/ 2534053 h 2534053"/>
                <a:gd name="connsiteX1" fmla="*/ 643731 w 1441232"/>
                <a:gd name="connsiteY1" fmla="*/ 1044977 h 2534053"/>
                <a:gd name="connsiteX2" fmla="*/ 420685 w 1441232"/>
                <a:gd name="connsiteY2" fmla="*/ 355209 h 2534053"/>
                <a:gd name="connsiteX3" fmla="*/ 70644 w 1441232"/>
                <a:gd name="connsiteY3" fmla="*/ 178996 h 2534053"/>
                <a:gd name="connsiteX4" fmla="*/ 56354 w 1441232"/>
                <a:gd name="connsiteY4" fmla="*/ 674296 h 2534053"/>
                <a:gd name="connsiteX5" fmla="*/ 572292 w 1441232"/>
                <a:gd name="connsiteY5" fmla="*/ 1103716 h 2534053"/>
                <a:gd name="connsiteX6" fmla="*/ 1218404 w 1441232"/>
                <a:gd name="connsiteY6" fmla="*/ 681440 h 2534053"/>
                <a:gd name="connsiteX7" fmla="*/ 1387476 w 1441232"/>
                <a:gd name="connsiteY7" fmla="*/ 62315 h 2534053"/>
                <a:gd name="connsiteX8" fmla="*/ 937417 w 1441232"/>
                <a:gd name="connsiteY8" fmla="*/ 233765 h 2534053"/>
                <a:gd name="connsiteX9" fmla="*/ 711199 w 1441232"/>
                <a:gd name="connsiteY9" fmla="*/ 845746 h 2534053"/>
                <a:gd name="connsiteX10" fmla="*/ 644524 w 1441232"/>
                <a:gd name="connsiteY10" fmla="*/ 1024341 h 2534053"/>
                <a:gd name="connsiteX0" fmla="*/ 670157 w 1433527"/>
                <a:gd name="connsiteY0" fmla="*/ 2534053 h 2534053"/>
                <a:gd name="connsiteX1" fmla="*/ 636026 w 1433527"/>
                <a:gd name="connsiteY1" fmla="*/ 1044977 h 2534053"/>
                <a:gd name="connsiteX2" fmla="*/ 412980 w 1433527"/>
                <a:gd name="connsiteY2" fmla="*/ 355209 h 2534053"/>
                <a:gd name="connsiteX3" fmla="*/ 79608 w 1433527"/>
                <a:gd name="connsiteY3" fmla="*/ 176615 h 2534053"/>
                <a:gd name="connsiteX4" fmla="*/ 48649 w 1433527"/>
                <a:gd name="connsiteY4" fmla="*/ 674296 h 2534053"/>
                <a:gd name="connsiteX5" fmla="*/ 564587 w 1433527"/>
                <a:gd name="connsiteY5" fmla="*/ 1103716 h 2534053"/>
                <a:gd name="connsiteX6" fmla="*/ 1210699 w 1433527"/>
                <a:gd name="connsiteY6" fmla="*/ 681440 h 2534053"/>
                <a:gd name="connsiteX7" fmla="*/ 1379771 w 1433527"/>
                <a:gd name="connsiteY7" fmla="*/ 62315 h 2534053"/>
                <a:gd name="connsiteX8" fmla="*/ 929712 w 1433527"/>
                <a:gd name="connsiteY8" fmla="*/ 233765 h 2534053"/>
                <a:gd name="connsiteX9" fmla="*/ 703494 w 1433527"/>
                <a:gd name="connsiteY9" fmla="*/ 845746 h 2534053"/>
                <a:gd name="connsiteX10" fmla="*/ 636819 w 1433527"/>
                <a:gd name="connsiteY10" fmla="*/ 1024341 h 2534053"/>
                <a:gd name="connsiteX0" fmla="*/ 684730 w 1448100"/>
                <a:gd name="connsiteY0" fmla="*/ 2534053 h 2534053"/>
                <a:gd name="connsiteX1" fmla="*/ 650599 w 1448100"/>
                <a:gd name="connsiteY1" fmla="*/ 1044977 h 2534053"/>
                <a:gd name="connsiteX2" fmla="*/ 427553 w 1448100"/>
                <a:gd name="connsiteY2" fmla="*/ 355209 h 2534053"/>
                <a:gd name="connsiteX3" fmla="*/ 94181 w 1448100"/>
                <a:gd name="connsiteY3" fmla="*/ 176615 h 2534053"/>
                <a:gd name="connsiteX4" fmla="*/ 63222 w 1448100"/>
                <a:gd name="connsiteY4" fmla="*/ 674296 h 2534053"/>
                <a:gd name="connsiteX5" fmla="*/ 579160 w 1448100"/>
                <a:gd name="connsiteY5" fmla="*/ 1103716 h 2534053"/>
                <a:gd name="connsiteX6" fmla="*/ 1225272 w 1448100"/>
                <a:gd name="connsiteY6" fmla="*/ 681440 h 2534053"/>
                <a:gd name="connsiteX7" fmla="*/ 1394344 w 1448100"/>
                <a:gd name="connsiteY7" fmla="*/ 62315 h 2534053"/>
                <a:gd name="connsiteX8" fmla="*/ 944285 w 1448100"/>
                <a:gd name="connsiteY8" fmla="*/ 233765 h 2534053"/>
                <a:gd name="connsiteX9" fmla="*/ 718067 w 1448100"/>
                <a:gd name="connsiteY9" fmla="*/ 845746 h 2534053"/>
                <a:gd name="connsiteX10" fmla="*/ 651392 w 1448100"/>
                <a:gd name="connsiteY10" fmla="*/ 1024341 h 2534053"/>
                <a:gd name="connsiteX0" fmla="*/ 676779 w 1440149"/>
                <a:gd name="connsiteY0" fmla="*/ 2534053 h 2534053"/>
                <a:gd name="connsiteX1" fmla="*/ 642648 w 1440149"/>
                <a:gd name="connsiteY1" fmla="*/ 1044977 h 2534053"/>
                <a:gd name="connsiteX2" fmla="*/ 419602 w 1440149"/>
                <a:gd name="connsiteY2" fmla="*/ 355209 h 2534053"/>
                <a:gd name="connsiteX3" fmla="*/ 86230 w 1440149"/>
                <a:gd name="connsiteY3" fmla="*/ 176615 h 2534053"/>
                <a:gd name="connsiteX4" fmla="*/ 55271 w 1440149"/>
                <a:gd name="connsiteY4" fmla="*/ 674296 h 2534053"/>
                <a:gd name="connsiteX5" fmla="*/ 571209 w 1440149"/>
                <a:gd name="connsiteY5" fmla="*/ 1103716 h 2534053"/>
                <a:gd name="connsiteX6" fmla="*/ 1217321 w 1440149"/>
                <a:gd name="connsiteY6" fmla="*/ 681440 h 2534053"/>
                <a:gd name="connsiteX7" fmla="*/ 1386393 w 1440149"/>
                <a:gd name="connsiteY7" fmla="*/ 62315 h 2534053"/>
                <a:gd name="connsiteX8" fmla="*/ 936334 w 1440149"/>
                <a:gd name="connsiteY8" fmla="*/ 233765 h 2534053"/>
                <a:gd name="connsiteX9" fmla="*/ 710116 w 1440149"/>
                <a:gd name="connsiteY9" fmla="*/ 845746 h 2534053"/>
                <a:gd name="connsiteX10" fmla="*/ 643441 w 1440149"/>
                <a:gd name="connsiteY10" fmla="*/ 1024341 h 25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1905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Condensed-Normal" pitchFamily="2" charset="0"/>
              </a:endParaRPr>
            </a:p>
          </p:txBody>
        </p:sp>
        <p:cxnSp>
          <p:nvCxnSpPr>
            <p:cNvPr id="175" name="Straight Connector 174"/>
            <p:cNvCxnSpPr/>
            <p:nvPr/>
          </p:nvCxnSpPr>
          <p:spPr>
            <a:xfrm>
              <a:off x="2363728" y="4904805"/>
              <a:ext cx="145726" cy="0"/>
            </a:xfrm>
            <a:prstGeom prst="line">
              <a:avLst/>
            </a:prstGeom>
            <a:ln w="34925"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363728" y="4940832"/>
              <a:ext cx="145726" cy="0"/>
            </a:xfrm>
            <a:prstGeom prst="line">
              <a:avLst/>
            </a:prstGeom>
            <a:ln w="34925"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363728" y="4977466"/>
              <a:ext cx="145726" cy="0"/>
            </a:xfrm>
            <a:prstGeom prst="line">
              <a:avLst/>
            </a:prstGeom>
            <a:ln w="34925"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376670" y="4919297"/>
              <a:ext cx="110814" cy="0"/>
            </a:xfrm>
            <a:prstGeom prst="line">
              <a:avLst/>
            </a:prstGeom>
            <a:ln w="22225"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2379252" y="4960586"/>
              <a:ext cx="78784" cy="0"/>
            </a:xfrm>
            <a:prstGeom prst="line">
              <a:avLst/>
            </a:prstGeom>
            <a:ln w="22225"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0" name="Freeform 179"/>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 fmla="*/ 10635 w 900345"/>
                <a:gd name="connsiteY0" fmla="*/ 0 h 207169"/>
                <a:gd name="connsiteX1" fmla="*/ 891697 w 900345"/>
                <a:gd name="connsiteY1" fmla="*/ 0 h 207169"/>
                <a:gd name="connsiteX2" fmla="*/ 434497 w 900345"/>
                <a:gd name="connsiteY2" fmla="*/ 207169 h 207169"/>
                <a:gd name="connsiteX3" fmla="*/ 10635 w 900345"/>
                <a:gd name="connsiteY3" fmla="*/ 0 h 207169"/>
                <a:gd name="connsiteX0" fmla="*/ 18183 w 913638"/>
                <a:gd name="connsiteY0" fmla="*/ 0 h 207193"/>
                <a:gd name="connsiteX1" fmla="*/ 899245 w 913638"/>
                <a:gd name="connsiteY1" fmla="*/ 0 h 207193"/>
                <a:gd name="connsiteX2" fmla="*/ 442045 w 913638"/>
                <a:gd name="connsiteY2" fmla="*/ 207169 h 207193"/>
                <a:gd name="connsiteX3" fmla="*/ 18183 w 913638"/>
                <a:gd name="connsiteY3" fmla="*/ 0 h 207193"/>
                <a:gd name="connsiteX0" fmla="*/ 167 w 895622"/>
                <a:gd name="connsiteY0" fmla="*/ 0 h 207195"/>
                <a:gd name="connsiteX1" fmla="*/ 881229 w 895622"/>
                <a:gd name="connsiteY1" fmla="*/ 0 h 207195"/>
                <a:gd name="connsiteX2" fmla="*/ 424029 w 895622"/>
                <a:gd name="connsiteY2" fmla="*/ 207169 h 207195"/>
                <a:gd name="connsiteX3" fmla="*/ 167 w 895622"/>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448"/>
                <a:gd name="connsiteY0" fmla="*/ 0 h 207195"/>
                <a:gd name="connsiteX1" fmla="*/ 881229 w 881448"/>
                <a:gd name="connsiteY1" fmla="*/ 0 h 207195"/>
                <a:gd name="connsiteX2" fmla="*/ 424029 w 881448"/>
                <a:gd name="connsiteY2" fmla="*/ 207169 h 207195"/>
                <a:gd name="connsiteX3" fmla="*/ 167 w 881448"/>
                <a:gd name="connsiteY3" fmla="*/ 0 h 207195"/>
                <a:gd name="connsiteX0" fmla="*/ 84 w 881271"/>
                <a:gd name="connsiteY0" fmla="*/ 0 h 207169"/>
                <a:gd name="connsiteX1" fmla="*/ 881146 w 881271"/>
                <a:gd name="connsiteY1" fmla="*/ 0 h 207169"/>
                <a:gd name="connsiteX2" fmla="*/ 423946 w 881271"/>
                <a:gd name="connsiteY2" fmla="*/ 207169 h 207169"/>
                <a:gd name="connsiteX3" fmla="*/ 84 w 881271"/>
                <a:gd name="connsiteY3" fmla="*/ 0 h 207169"/>
              </a:gdLst>
              <a:ahLst/>
              <a:cxnLst>
                <a:cxn ang="0">
                  <a:pos x="connsiteX0" y="connsiteY0"/>
                </a:cxn>
                <a:cxn ang="0">
                  <a:pos x="connsiteX1" y="connsiteY1"/>
                </a:cxn>
                <a:cxn ang="0">
                  <a:pos x="connsiteX2" y="connsiteY2"/>
                </a:cxn>
                <a:cxn ang="0">
                  <a:pos x="connsiteX3" y="connsiteY3"/>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1905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Condensed-Normal" pitchFamily="2" charset="0"/>
              </a:endParaRPr>
            </a:p>
          </p:txBody>
        </p:sp>
      </p:grpSp>
      <p:sp>
        <p:nvSpPr>
          <p:cNvPr id="181" name="5-Point Star 180"/>
          <p:cNvSpPr>
            <a:spLocks noChangeAspect="1"/>
          </p:cNvSpPr>
          <p:nvPr/>
        </p:nvSpPr>
        <p:spPr>
          <a:xfrm>
            <a:off x="2925211" y="5712730"/>
            <a:ext cx="676656" cy="676656"/>
          </a:xfrm>
          <a:prstGeom prst="star5">
            <a:avLst>
              <a:gd name="adj" fmla="val 23368"/>
              <a:gd name="hf" fmla="val 105146"/>
              <a:gd name="vf" fmla="val 110557"/>
            </a:avLst>
          </a:prstGeom>
          <a:no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Futura-Condensed-Normal" pitchFamily="2" charset="0"/>
            </a:endParaRPr>
          </a:p>
        </p:txBody>
      </p:sp>
      <p:grpSp>
        <p:nvGrpSpPr>
          <p:cNvPr id="3" name="Group 2"/>
          <p:cNvGrpSpPr/>
          <p:nvPr/>
        </p:nvGrpSpPr>
        <p:grpSpPr>
          <a:xfrm>
            <a:off x="4176438" y="3852315"/>
            <a:ext cx="3595962" cy="479582"/>
            <a:chOff x="4176438" y="3852315"/>
            <a:chExt cx="3595962" cy="479582"/>
          </a:xfrm>
        </p:grpSpPr>
        <p:grpSp>
          <p:nvGrpSpPr>
            <p:cNvPr id="62" name="Group 61"/>
            <p:cNvGrpSpPr/>
            <p:nvPr/>
          </p:nvGrpSpPr>
          <p:grpSpPr>
            <a:xfrm rot="10800000">
              <a:off x="4176438" y="3852315"/>
              <a:ext cx="3595962" cy="479582"/>
              <a:chOff x="-779118" y="6511872"/>
              <a:chExt cx="4449105" cy="479582"/>
            </a:xfrm>
          </p:grpSpPr>
          <p:sp>
            <p:nvSpPr>
              <p:cNvPr id="64" name="Rectangle 63"/>
              <p:cNvSpPr/>
              <p:nvPr/>
            </p:nvSpPr>
            <p:spPr>
              <a:xfrm>
                <a:off x="-779118" y="6511872"/>
                <a:ext cx="4446673" cy="479582"/>
              </a:xfrm>
              <a:prstGeom prst="rect">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5" name="Isosceles Triangle 64"/>
              <p:cNvSpPr/>
              <p:nvPr/>
            </p:nvSpPr>
            <p:spPr>
              <a:xfrm rot="16200000">
                <a:off x="3308244" y="6629710"/>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sp>
          <p:nvSpPr>
            <p:cNvPr id="63" name="TextBox 62"/>
            <p:cNvSpPr txBox="1"/>
            <p:nvPr/>
          </p:nvSpPr>
          <p:spPr>
            <a:xfrm>
              <a:off x="4680323" y="3864881"/>
              <a:ext cx="2670429"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HOW DOES IT WORK?</a:t>
              </a:r>
              <a:endParaRPr lang="en-US" sz="2400" dirty="0">
                <a:solidFill>
                  <a:schemeClr val="bg1"/>
                </a:solidFill>
                <a:latin typeface="Futura-Condensed-Normal" pitchFamily="2" charset="0"/>
                <a:cs typeface="Futura Condensed"/>
              </a:endParaRPr>
            </a:p>
          </p:txBody>
        </p:sp>
      </p:grpSp>
      <p:grpSp>
        <p:nvGrpSpPr>
          <p:cNvPr id="2" name="Group 1"/>
          <p:cNvGrpSpPr/>
          <p:nvPr/>
        </p:nvGrpSpPr>
        <p:grpSpPr>
          <a:xfrm>
            <a:off x="-1" y="648891"/>
            <a:ext cx="7582143" cy="481205"/>
            <a:chOff x="-1" y="648891"/>
            <a:chExt cx="7582143" cy="481205"/>
          </a:xfrm>
        </p:grpSpPr>
        <p:sp>
          <p:nvSpPr>
            <p:cNvPr id="67" name="Rectangle 13"/>
            <p:cNvSpPr/>
            <p:nvPr/>
          </p:nvSpPr>
          <p:spPr>
            <a:xfrm>
              <a:off x="-1" y="648891"/>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8" name="TextBox 67"/>
            <p:cNvSpPr txBox="1"/>
            <p:nvPr/>
          </p:nvSpPr>
          <p:spPr>
            <a:xfrm>
              <a:off x="4057670" y="668431"/>
              <a:ext cx="3271613"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WHAT IS A HACKATHON?</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1487256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6378" y="668431"/>
            <a:ext cx="7596022" cy="479582"/>
            <a:chOff x="176378" y="668431"/>
            <a:chExt cx="7596022" cy="479582"/>
          </a:xfrm>
        </p:grpSpPr>
        <p:sp>
          <p:nvSpPr>
            <p:cNvPr id="180" name="Rectangle 13"/>
            <p:cNvSpPr/>
            <p:nvPr/>
          </p:nvSpPr>
          <p:spPr>
            <a:xfrm flipH="1">
              <a:off x="176378" y="668431"/>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181" name="TextBox 180"/>
            <p:cNvSpPr txBox="1"/>
            <p:nvPr/>
          </p:nvSpPr>
          <p:spPr>
            <a:xfrm flipH="1">
              <a:off x="452118" y="668431"/>
              <a:ext cx="2110950"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POSSIBLE PATH</a:t>
              </a:r>
              <a:endParaRPr lang="en-US" sz="2400" dirty="0">
                <a:solidFill>
                  <a:schemeClr val="bg1"/>
                </a:solidFill>
                <a:latin typeface="Futura-Condensed-Normal" pitchFamily="2" charset="0"/>
                <a:cs typeface="Futura Condensed"/>
              </a:endParaRPr>
            </a:p>
          </p:txBody>
        </p:sp>
      </p:grpSp>
      <p:sp>
        <p:nvSpPr>
          <p:cNvPr id="38" name="TextBox 37"/>
          <p:cNvSpPr txBox="1"/>
          <p:nvPr/>
        </p:nvSpPr>
        <p:spPr>
          <a:xfrm>
            <a:off x="-245512" y="4597607"/>
            <a:ext cx="1023500" cy="307777"/>
          </a:xfrm>
          <a:prstGeom prst="rect">
            <a:avLst/>
          </a:prstGeom>
          <a:noFill/>
          <a:ln w="6350" cmpd="sng">
            <a:noFill/>
            <a:prstDash val="dash"/>
          </a:ln>
        </p:spPr>
        <p:txBody>
          <a:bodyPr wrap="square" numCol="1" rtlCol="0">
            <a:spAutoFit/>
          </a:bodyPr>
          <a:lstStyle/>
          <a:p>
            <a:pPr algn="ctr"/>
            <a:r>
              <a:rPr lang="en-US" sz="1400" dirty="0" smtClean="0">
                <a:solidFill>
                  <a:srgbClr val="FFFFFF"/>
                </a:solidFill>
                <a:latin typeface="Futura-Condensed-Normal" pitchFamily="2" charset="0"/>
                <a:cs typeface="Arial Narrow"/>
              </a:rPr>
              <a:t>SKILL SHARE</a:t>
            </a:r>
          </a:p>
        </p:txBody>
      </p:sp>
      <p:sp>
        <p:nvSpPr>
          <p:cNvPr id="68" name="Teardrop 67"/>
          <p:cNvSpPr/>
          <p:nvPr/>
        </p:nvSpPr>
        <p:spPr>
          <a:xfrm rot="8075815">
            <a:off x="5242679" y="2592727"/>
            <a:ext cx="774654" cy="774653"/>
          </a:xfrm>
          <a:prstGeom prst="teardrop">
            <a:avLst/>
          </a:prstGeom>
          <a:solidFill>
            <a:schemeClr val="bg1"/>
          </a:solidFill>
          <a:ln w="38100" cmpd="sng">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latin typeface="Futura-Condensed-Normal" pitchFamily="2" charset="0"/>
            </a:endParaRPr>
          </a:p>
        </p:txBody>
      </p:sp>
      <p:sp>
        <p:nvSpPr>
          <p:cNvPr id="154" name="TextBox 153"/>
          <p:cNvSpPr txBox="1"/>
          <p:nvPr/>
        </p:nvSpPr>
        <p:spPr>
          <a:xfrm>
            <a:off x="452118" y="1219046"/>
            <a:ext cx="6865601" cy="1200329"/>
          </a:xfrm>
          <a:prstGeom prst="rect">
            <a:avLst/>
          </a:prstGeom>
          <a:noFill/>
          <a:ln w="6350" cmpd="sng">
            <a:noFill/>
            <a:prstDash val="dash"/>
          </a:ln>
        </p:spPr>
        <p:txBody>
          <a:bodyPr wrap="square" rtlCol="0">
            <a:spAutoFit/>
          </a:bodyPr>
          <a:lstStyle/>
          <a:p>
            <a:pPr algn="just"/>
            <a:r>
              <a:rPr lang="en-US" sz="1200" dirty="0">
                <a:solidFill>
                  <a:srgbClr val="000000"/>
                </a:solidFill>
                <a:latin typeface="Futura-Condensed-Normal" pitchFamily="2" charset="0"/>
                <a:cs typeface="Futura Condensed"/>
              </a:rPr>
              <a:t>The </a:t>
            </a:r>
            <a:r>
              <a:rPr lang="en-US" sz="1200" dirty="0" err="1">
                <a:solidFill>
                  <a:srgbClr val="000000"/>
                </a:solidFill>
                <a:latin typeface="Futura-Condensed-Normal" pitchFamily="2" charset="0"/>
                <a:cs typeface="Futura Condensed"/>
              </a:rPr>
              <a:t>hackathon</a:t>
            </a:r>
            <a:r>
              <a:rPr lang="en-US" sz="1200" dirty="0">
                <a:solidFill>
                  <a:srgbClr val="000000"/>
                </a:solidFill>
                <a:latin typeface="Futura-Condensed-Normal" pitchFamily="2" charset="0"/>
                <a:cs typeface="Futura Condensed"/>
              </a:rPr>
              <a:t>-inspired activities for this unit are designed to challenge students to build up a more complex project within an open-ended and collaborative learning environment. All of the important culture-building we’ve been </a:t>
            </a:r>
            <a:r>
              <a:rPr lang="en-US" sz="1200" dirty="0" smtClean="0">
                <a:solidFill>
                  <a:srgbClr val="000000"/>
                </a:solidFill>
                <a:latin typeface="Futura-Condensed-Normal" pitchFamily="2" charset="0"/>
                <a:cs typeface="Futura Condensed"/>
              </a:rPr>
              <a:t>doing – encouraging </a:t>
            </a:r>
            <a:r>
              <a:rPr lang="en-US" sz="1200" dirty="0">
                <a:solidFill>
                  <a:srgbClr val="000000"/>
                </a:solidFill>
                <a:latin typeface="Futura-Condensed-Normal" pitchFamily="2" charset="0"/>
                <a:cs typeface="Futura Condensed"/>
              </a:rPr>
              <a:t>risk-taking and persistence, recognizing failures as learning opportunities, focusing on process over product, and </a:t>
            </a:r>
            <a:r>
              <a:rPr lang="en-US" sz="1200" dirty="0" smtClean="0">
                <a:solidFill>
                  <a:srgbClr val="000000"/>
                </a:solidFill>
                <a:latin typeface="Futura-Condensed-Normal" pitchFamily="2" charset="0"/>
                <a:cs typeface="Futura Condensed"/>
              </a:rPr>
              <a:t>cultivating a </a:t>
            </a:r>
            <a:r>
              <a:rPr lang="en-US" sz="1200" dirty="0">
                <a:solidFill>
                  <a:srgbClr val="000000"/>
                </a:solidFill>
                <a:latin typeface="Futura-Condensed-Normal" pitchFamily="2" charset="0"/>
                <a:cs typeface="Futura Condensed"/>
              </a:rPr>
              <a:t>culture of cooperation and </a:t>
            </a:r>
            <a:r>
              <a:rPr lang="en-US" sz="1200" dirty="0" smtClean="0">
                <a:solidFill>
                  <a:srgbClr val="000000"/>
                </a:solidFill>
                <a:latin typeface="Futura-Condensed-Normal" pitchFamily="2" charset="0"/>
                <a:cs typeface="Futura Condensed"/>
              </a:rPr>
              <a:t>fun – culminates </a:t>
            </a:r>
            <a:r>
              <a:rPr lang="en-US" sz="1200" dirty="0">
                <a:solidFill>
                  <a:srgbClr val="000000"/>
                </a:solidFill>
                <a:latin typeface="Futura-Condensed-Normal" pitchFamily="2" charset="0"/>
                <a:cs typeface="Futura Condensed"/>
              </a:rPr>
              <a:t>in this unit. </a:t>
            </a:r>
            <a:endParaRPr lang="en-US" sz="1200" dirty="0" smtClean="0">
              <a:solidFill>
                <a:srgbClr val="000000"/>
              </a:solidFill>
              <a:latin typeface="Futura-Condensed-Normal" pitchFamily="2" charset="0"/>
              <a:cs typeface="Futura Condensed"/>
            </a:endParaRPr>
          </a:p>
          <a:p>
            <a:pPr algn="just"/>
            <a:endParaRPr lang="en-US" sz="1200" dirty="0">
              <a:solidFill>
                <a:srgbClr val="000000"/>
              </a:solidFill>
              <a:latin typeface="Futura-Condensed-Normal" pitchFamily="2" charset="0"/>
              <a:cs typeface="Futura Condensed"/>
            </a:endParaRPr>
          </a:p>
          <a:p>
            <a:pPr algn="just"/>
            <a:r>
              <a:rPr lang="en-US" sz="1200" dirty="0" smtClean="0">
                <a:solidFill>
                  <a:srgbClr val="000000"/>
                </a:solidFill>
                <a:latin typeface="Futura-Condensed-Normal" pitchFamily="2" charset="0"/>
                <a:cs typeface="Futura Condensed"/>
              </a:rPr>
              <a:t>To </a:t>
            </a:r>
            <a:r>
              <a:rPr lang="en-US" sz="1200" dirty="0">
                <a:solidFill>
                  <a:srgbClr val="000000"/>
                </a:solidFill>
                <a:latin typeface="Futura-Condensed-Normal" pitchFamily="2" charset="0"/>
                <a:cs typeface="Futura Condensed"/>
              </a:rPr>
              <a:t>help you get started, we have included a suggested sequence of activities that follow the plan-make-share design cycle.</a:t>
            </a:r>
          </a:p>
        </p:txBody>
      </p:sp>
      <p:grpSp>
        <p:nvGrpSpPr>
          <p:cNvPr id="8" name="Group 7"/>
          <p:cNvGrpSpPr/>
          <p:nvPr/>
        </p:nvGrpSpPr>
        <p:grpSpPr>
          <a:xfrm>
            <a:off x="702496" y="3396072"/>
            <a:ext cx="6368202" cy="5540397"/>
            <a:chOff x="686003" y="3173292"/>
            <a:chExt cx="6368202" cy="5540397"/>
          </a:xfrm>
        </p:grpSpPr>
        <p:sp>
          <p:nvSpPr>
            <p:cNvPr id="4" name="Freeform 3"/>
            <p:cNvSpPr/>
            <p:nvPr/>
          </p:nvSpPr>
          <p:spPr>
            <a:xfrm>
              <a:off x="822720" y="3173292"/>
              <a:ext cx="6231485" cy="5540397"/>
            </a:xfrm>
            <a:custGeom>
              <a:avLst/>
              <a:gdLst>
                <a:gd name="connsiteX0" fmla="*/ 233858 w 7014547"/>
                <a:gd name="connsiteY0" fmla="*/ 150669 h 6292191"/>
                <a:gd name="connsiteX1" fmla="*/ 5018618 w 7014547"/>
                <a:gd name="connsiteY1" fmla="*/ 82630 h 6292191"/>
                <a:gd name="connsiteX2" fmla="*/ 6583302 w 7014547"/>
                <a:gd name="connsiteY2" fmla="*/ 1148571 h 6292191"/>
                <a:gd name="connsiteX3" fmla="*/ 5698915 w 7014547"/>
                <a:gd name="connsiteY3" fmla="*/ 2259871 h 6292191"/>
                <a:gd name="connsiteX4" fmla="*/ 642037 w 7014547"/>
                <a:gd name="connsiteY4" fmla="*/ 2237192 h 6292191"/>
                <a:gd name="connsiteX5" fmla="*/ 687390 w 7014547"/>
                <a:gd name="connsiteY5" fmla="*/ 4232996 h 6292191"/>
                <a:gd name="connsiteX6" fmla="*/ 6265830 w 7014547"/>
                <a:gd name="connsiteY6" fmla="*/ 3938161 h 6292191"/>
                <a:gd name="connsiteX7" fmla="*/ 6424566 w 7014547"/>
                <a:gd name="connsiteY7" fmla="*/ 6160762 h 6292191"/>
                <a:gd name="connsiteX8" fmla="*/ 1322334 w 7014547"/>
                <a:gd name="connsiteY8" fmla="*/ 6047364 h 6292191"/>
                <a:gd name="connsiteX0" fmla="*/ 205859 w 6785371"/>
                <a:gd name="connsiteY0" fmla="*/ 150669 h 6292191"/>
                <a:gd name="connsiteX1" fmla="*/ 4990619 w 6785371"/>
                <a:gd name="connsiteY1" fmla="*/ 82630 h 6292191"/>
                <a:gd name="connsiteX2" fmla="*/ 6555303 w 6785371"/>
                <a:gd name="connsiteY2" fmla="*/ 1148571 h 6292191"/>
                <a:gd name="connsiteX3" fmla="*/ 5670916 w 6785371"/>
                <a:gd name="connsiteY3" fmla="*/ 2259871 h 6292191"/>
                <a:gd name="connsiteX4" fmla="*/ 614038 w 6785371"/>
                <a:gd name="connsiteY4" fmla="*/ 2237192 h 6292191"/>
                <a:gd name="connsiteX5" fmla="*/ 659391 w 6785371"/>
                <a:gd name="connsiteY5" fmla="*/ 4232996 h 6292191"/>
                <a:gd name="connsiteX6" fmla="*/ 5786328 w 6785371"/>
                <a:gd name="connsiteY6" fmla="*/ 3938161 h 6292191"/>
                <a:gd name="connsiteX7" fmla="*/ 6396567 w 6785371"/>
                <a:gd name="connsiteY7" fmla="*/ 6160762 h 6292191"/>
                <a:gd name="connsiteX8" fmla="*/ 1294335 w 6785371"/>
                <a:gd name="connsiteY8" fmla="*/ 6047364 h 6292191"/>
                <a:gd name="connsiteX0" fmla="*/ 205859 w 6604201"/>
                <a:gd name="connsiteY0" fmla="*/ 150669 h 6251687"/>
                <a:gd name="connsiteX1" fmla="*/ 4990619 w 6604201"/>
                <a:gd name="connsiteY1" fmla="*/ 82630 h 6251687"/>
                <a:gd name="connsiteX2" fmla="*/ 6555303 w 6604201"/>
                <a:gd name="connsiteY2" fmla="*/ 1148571 h 6251687"/>
                <a:gd name="connsiteX3" fmla="*/ 5670916 w 6604201"/>
                <a:gd name="connsiteY3" fmla="*/ 2259871 h 6251687"/>
                <a:gd name="connsiteX4" fmla="*/ 614038 w 6604201"/>
                <a:gd name="connsiteY4" fmla="*/ 2237192 h 6251687"/>
                <a:gd name="connsiteX5" fmla="*/ 659391 w 6604201"/>
                <a:gd name="connsiteY5" fmla="*/ 4232996 h 6251687"/>
                <a:gd name="connsiteX6" fmla="*/ 5786328 w 6604201"/>
                <a:gd name="connsiteY6" fmla="*/ 3938161 h 6251687"/>
                <a:gd name="connsiteX7" fmla="*/ 5778720 w 6604201"/>
                <a:gd name="connsiteY7" fmla="*/ 6110235 h 6251687"/>
                <a:gd name="connsiteX8" fmla="*/ 1294335 w 6604201"/>
                <a:gd name="connsiteY8" fmla="*/ 6047364 h 6251687"/>
                <a:gd name="connsiteX0" fmla="*/ 205859 w 6574774"/>
                <a:gd name="connsiteY0" fmla="*/ 272491 h 6373509"/>
                <a:gd name="connsiteX1" fmla="*/ 5418358 w 6574774"/>
                <a:gd name="connsiteY1" fmla="*/ 52868 h 6373509"/>
                <a:gd name="connsiteX2" fmla="*/ 6555303 w 6574774"/>
                <a:gd name="connsiteY2" fmla="*/ 1270393 h 6373509"/>
                <a:gd name="connsiteX3" fmla="*/ 5670916 w 6574774"/>
                <a:gd name="connsiteY3" fmla="*/ 2381693 h 6373509"/>
                <a:gd name="connsiteX4" fmla="*/ 614038 w 6574774"/>
                <a:gd name="connsiteY4" fmla="*/ 2359014 h 6373509"/>
                <a:gd name="connsiteX5" fmla="*/ 659391 w 6574774"/>
                <a:gd name="connsiteY5" fmla="*/ 4354818 h 6373509"/>
                <a:gd name="connsiteX6" fmla="*/ 5786328 w 6574774"/>
                <a:gd name="connsiteY6" fmla="*/ 4059983 h 6373509"/>
                <a:gd name="connsiteX7" fmla="*/ 5778720 w 6574774"/>
                <a:gd name="connsiteY7" fmla="*/ 6232057 h 6373509"/>
                <a:gd name="connsiteX8" fmla="*/ 1294335 w 6574774"/>
                <a:gd name="connsiteY8" fmla="*/ 6169186 h 6373509"/>
                <a:gd name="connsiteX0" fmla="*/ 204347 w 6569051"/>
                <a:gd name="connsiteY0" fmla="*/ 272491 h 6373509"/>
                <a:gd name="connsiteX1" fmla="*/ 5416846 w 6569051"/>
                <a:gd name="connsiteY1" fmla="*/ 52868 h 6373509"/>
                <a:gd name="connsiteX2" fmla="*/ 6553791 w 6569051"/>
                <a:gd name="connsiteY2" fmla="*/ 1270393 h 6373509"/>
                <a:gd name="connsiteX3" fmla="*/ 5645640 w 6569051"/>
                <a:gd name="connsiteY3" fmla="*/ 1952203 h 6373509"/>
                <a:gd name="connsiteX4" fmla="*/ 612526 w 6569051"/>
                <a:gd name="connsiteY4" fmla="*/ 2359014 h 6373509"/>
                <a:gd name="connsiteX5" fmla="*/ 657879 w 6569051"/>
                <a:gd name="connsiteY5" fmla="*/ 4354818 h 6373509"/>
                <a:gd name="connsiteX6" fmla="*/ 5784816 w 6569051"/>
                <a:gd name="connsiteY6" fmla="*/ 4059983 h 6373509"/>
                <a:gd name="connsiteX7" fmla="*/ 5777208 w 6569051"/>
                <a:gd name="connsiteY7" fmla="*/ 6232057 h 6373509"/>
                <a:gd name="connsiteX8" fmla="*/ 1292823 w 6569051"/>
                <a:gd name="connsiteY8" fmla="*/ 6169186 h 6373509"/>
                <a:gd name="connsiteX0" fmla="*/ 204347 w 6547483"/>
                <a:gd name="connsiteY0" fmla="*/ 250887 h 6351905"/>
                <a:gd name="connsiteX1" fmla="*/ 5416846 w 6547483"/>
                <a:gd name="connsiteY1" fmla="*/ 31264 h 6351905"/>
                <a:gd name="connsiteX2" fmla="*/ 6530027 w 6547483"/>
                <a:gd name="connsiteY2" fmla="*/ 920355 h 6351905"/>
                <a:gd name="connsiteX3" fmla="*/ 5645640 w 6547483"/>
                <a:gd name="connsiteY3" fmla="*/ 1930599 h 6351905"/>
                <a:gd name="connsiteX4" fmla="*/ 612526 w 6547483"/>
                <a:gd name="connsiteY4" fmla="*/ 2337410 h 6351905"/>
                <a:gd name="connsiteX5" fmla="*/ 657879 w 6547483"/>
                <a:gd name="connsiteY5" fmla="*/ 4333214 h 6351905"/>
                <a:gd name="connsiteX6" fmla="*/ 5784816 w 6547483"/>
                <a:gd name="connsiteY6" fmla="*/ 4038379 h 6351905"/>
                <a:gd name="connsiteX7" fmla="*/ 5777208 w 6547483"/>
                <a:gd name="connsiteY7" fmla="*/ 6210453 h 6351905"/>
                <a:gd name="connsiteX8" fmla="*/ 1292823 w 6547483"/>
                <a:gd name="connsiteY8" fmla="*/ 6147582 h 6351905"/>
                <a:gd name="connsiteX0" fmla="*/ 204347 w 6547483"/>
                <a:gd name="connsiteY0" fmla="*/ 250887 h 6313024"/>
                <a:gd name="connsiteX1" fmla="*/ 5416846 w 6547483"/>
                <a:gd name="connsiteY1" fmla="*/ 31264 h 6313024"/>
                <a:gd name="connsiteX2" fmla="*/ 6530027 w 6547483"/>
                <a:gd name="connsiteY2" fmla="*/ 920355 h 6313024"/>
                <a:gd name="connsiteX3" fmla="*/ 5645640 w 6547483"/>
                <a:gd name="connsiteY3" fmla="*/ 1930599 h 6313024"/>
                <a:gd name="connsiteX4" fmla="*/ 612526 w 6547483"/>
                <a:gd name="connsiteY4" fmla="*/ 2337410 h 6313024"/>
                <a:gd name="connsiteX5" fmla="*/ 657879 w 6547483"/>
                <a:gd name="connsiteY5" fmla="*/ 4333214 h 6313024"/>
                <a:gd name="connsiteX6" fmla="*/ 5784816 w 6547483"/>
                <a:gd name="connsiteY6" fmla="*/ 4038379 h 6313024"/>
                <a:gd name="connsiteX7" fmla="*/ 5824734 w 6547483"/>
                <a:gd name="connsiteY7" fmla="*/ 6159925 h 6313024"/>
                <a:gd name="connsiteX8" fmla="*/ 1292823 w 6547483"/>
                <a:gd name="connsiteY8" fmla="*/ 6147582 h 6313024"/>
                <a:gd name="connsiteX0" fmla="*/ 204347 w 6547483"/>
                <a:gd name="connsiteY0" fmla="*/ 250887 h 6235915"/>
                <a:gd name="connsiteX1" fmla="*/ 5416846 w 6547483"/>
                <a:gd name="connsiteY1" fmla="*/ 31264 h 6235915"/>
                <a:gd name="connsiteX2" fmla="*/ 6530027 w 6547483"/>
                <a:gd name="connsiteY2" fmla="*/ 920355 h 6235915"/>
                <a:gd name="connsiteX3" fmla="*/ 5645640 w 6547483"/>
                <a:gd name="connsiteY3" fmla="*/ 1930599 h 6235915"/>
                <a:gd name="connsiteX4" fmla="*/ 612526 w 6547483"/>
                <a:gd name="connsiteY4" fmla="*/ 2337410 h 6235915"/>
                <a:gd name="connsiteX5" fmla="*/ 657879 w 6547483"/>
                <a:gd name="connsiteY5" fmla="*/ 4333214 h 6235915"/>
                <a:gd name="connsiteX6" fmla="*/ 5784816 w 6547483"/>
                <a:gd name="connsiteY6" fmla="*/ 4038379 h 6235915"/>
                <a:gd name="connsiteX7" fmla="*/ 6355504 w 6547483"/>
                <a:gd name="connsiteY7" fmla="*/ 5080157 h 6235915"/>
                <a:gd name="connsiteX8" fmla="*/ 5824734 w 6547483"/>
                <a:gd name="connsiteY8" fmla="*/ 6159925 h 6235915"/>
                <a:gd name="connsiteX9" fmla="*/ 1292823 w 6547483"/>
                <a:gd name="connsiteY9" fmla="*/ 6147582 h 6235915"/>
                <a:gd name="connsiteX0" fmla="*/ 204347 w 6563862"/>
                <a:gd name="connsiteY0" fmla="*/ 250887 h 6241520"/>
                <a:gd name="connsiteX1" fmla="*/ 5416846 w 6563862"/>
                <a:gd name="connsiteY1" fmla="*/ 31264 h 6241520"/>
                <a:gd name="connsiteX2" fmla="*/ 6530027 w 6563862"/>
                <a:gd name="connsiteY2" fmla="*/ 920355 h 6241520"/>
                <a:gd name="connsiteX3" fmla="*/ 5645640 w 6563862"/>
                <a:gd name="connsiteY3" fmla="*/ 1930599 h 6241520"/>
                <a:gd name="connsiteX4" fmla="*/ 612526 w 6563862"/>
                <a:gd name="connsiteY4" fmla="*/ 2337410 h 6241520"/>
                <a:gd name="connsiteX5" fmla="*/ 657879 w 6563862"/>
                <a:gd name="connsiteY5" fmla="*/ 4333214 h 6241520"/>
                <a:gd name="connsiteX6" fmla="*/ 5784816 w 6563862"/>
                <a:gd name="connsiteY6" fmla="*/ 4038379 h 6241520"/>
                <a:gd name="connsiteX7" fmla="*/ 6545610 w 6563862"/>
                <a:gd name="connsiteY7" fmla="*/ 5004365 h 6241520"/>
                <a:gd name="connsiteX8" fmla="*/ 5824734 w 6563862"/>
                <a:gd name="connsiteY8" fmla="*/ 6159925 h 6241520"/>
                <a:gd name="connsiteX9" fmla="*/ 1292823 w 6563862"/>
                <a:gd name="connsiteY9" fmla="*/ 6147582 h 6241520"/>
                <a:gd name="connsiteX0" fmla="*/ 204347 w 6569237"/>
                <a:gd name="connsiteY0" fmla="*/ 250887 h 6241521"/>
                <a:gd name="connsiteX1" fmla="*/ 5416846 w 6569237"/>
                <a:gd name="connsiteY1" fmla="*/ 31264 h 6241521"/>
                <a:gd name="connsiteX2" fmla="*/ 6530027 w 6569237"/>
                <a:gd name="connsiteY2" fmla="*/ 920355 h 6241521"/>
                <a:gd name="connsiteX3" fmla="*/ 5645640 w 6569237"/>
                <a:gd name="connsiteY3" fmla="*/ 1930599 h 6241521"/>
                <a:gd name="connsiteX4" fmla="*/ 612526 w 6569237"/>
                <a:gd name="connsiteY4" fmla="*/ 2337410 h 6241521"/>
                <a:gd name="connsiteX5" fmla="*/ 657879 w 6569237"/>
                <a:gd name="connsiteY5" fmla="*/ 4333214 h 6241521"/>
                <a:gd name="connsiteX6" fmla="*/ 5784816 w 6569237"/>
                <a:gd name="connsiteY6" fmla="*/ 4038379 h 6241521"/>
                <a:gd name="connsiteX7" fmla="*/ 6545610 w 6569237"/>
                <a:gd name="connsiteY7" fmla="*/ 5004365 h 6241521"/>
                <a:gd name="connsiteX8" fmla="*/ 5824734 w 6569237"/>
                <a:gd name="connsiteY8" fmla="*/ 6159925 h 6241521"/>
                <a:gd name="connsiteX9" fmla="*/ 1292823 w 6569237"/>
                <a:gd name="connsiteY9" fmla="*/ 6147582 h 6241521"/>
                <a:gd name="connsiteX0" fmla="*/ 204347 w 6584916"/>
                <a:gd name="connsiteY0" fmla="*/ 250887 h 6241521"/>
                <a:gd name="connsiteX1" fmla="*/ 5416846 w 6584916"/>
                <a:gd name="connsiteY1" fmla="*/ 31264 h 6241521"/>
                <a:gd name="connsiteX2" fmla="*/ 6530027 w 6584916"/>
                <a:gd name="connsiteY2" fmla="*/ 920355 h 6241521"/>
                <a:gd name="connsiteX3" fmla="*/ 5645640 w 6584916"/>
                <a:gd name="connsiteY3" fmla="*/ 1930599 h 6241521"/>
                <a:gd name="connsiteX4" fmla="*/ 612526 w 6584916"/>
                <a:gd name="connsiteY4" fmla="*/ 2337410 h 6241521"/>
                <a:gd name="connsiteX5" fmla="*/ 657879 w 6584916"/>
                <a:gd name="connsiteY5" fmla="*/ 4333214 h 6241521"/>
                <a:gd name="connsiteX6" fmla="*/ 5784816 w 6584916"/>
                <a:gd name="connsiteY6" fmla="*/ 4038379 h 6241521"/>
                <a:gd name="connsiteX7" fmla="*/ 6545610 w 6584916"/>
                <a:gd name="connsiteY7" fmla="*/ 5004365 h 6241521"/>
                <a:gd name="connsiteX8" fmla="*/ 5824734 w 6584916"/>
                <a:gd name="connsiteY8" fmla="*/ 6159925 h 6241521"/>
                <a:gd name="connsiteX9" fmla="*/ 1292823 w 6584916"/>
                <a:gd name="connsiteY9" fmla="*/ 6147582 h 6241521"/>
                <a:gd name="connsiteX0" fmla="*/ 186983 w 6551873"/>
                <a:gd name="connsiteY0" fmla="*/ 250887 h 6241521"/>
                <a:gd name="connsiteX1" fmla="*/ 5399482 w 6551873"/>
                <a:gd name="connsiteY1" fmla="*/ 31264 h 6241521"/>
                <a:gd name="connsiteX2" fmla="*/ 6512663 w 6551873"/>
                <a:gd name="connsiteY2" fmla="*/ 920355 h 6241521"/>
                <a:gd name="connsiteX3" fmla="*/ 5628276 w 6551873"/>
                <a:gd name="connsiteY3" fmla="*/ 1930599 h 6241521"/>
                <a:gd name="connsiteX4" fmla="*/ 595162 w 6551873"/>
                <a:gd name="connsiteY4" fmla="*/ 2337410 h 6241521"/>
                <a:gd name="connsiteX5" fmla="*/ 640515 w 6551873"/>
                <a:gd name="connsiteY5" fmla="*/ 4333214 h 6241521"/>
                <a:gd name="connsiteX6" fmla="*/ 5482292 w 6551873"/>
                <a:gd name="connsiteY6" fmla="*/ 4038379 h 6241521"/>
                <a:gd name="connsiteX7" fmla="*/ 6528246 w 6551873"/>
                <a:gd name="connsiteY7" fmla="*/ 5004365 h 6241521"/>
                <a:gd name="connsiteX8" fmla="*/ 5807370 w 6551873"/>
                <a:gd name="connsiteY8" fmla="*/ 6159925 h 6241521"/>
                <a:gd name="connsiteX9" fmla="*/ 1275459 w 6551873"/>
                <a:gd name="connsiteY9" fmla="*/ 6147582 h 6241521"/>
                <a:gd name="connsiteX0" fmla="*/ 186983 w 6537774"/>
                <a:gd name="connsiteY0" fmla="*/ 250887 h 6241521"/>
                <a:gd name="connsiteX1" fmla="*/ 5399482 w 6537774"/>
                <a:gd name="connsiteY1" fmla="*/ 31264 h 6241521"/>
                <a:gd name="connsiteX2" fmla="*/ 6512663 w 6537774"/>
                <a:gd name="connsiteY2" fmla="*/ 920355 h 6241521"/>
                <a:gd name="connsiteX3" fmla="*/ 5628276 w 6537774"/>
                <a:gd name="connsiteY3" fmla="*/ 1930599 h 6241521"/>
                <a:gd name="connsiteX4" fmla="*/ 595162 w 6537774"/>
                <a:gd name="connsiteY4" fmla="*/ 2337410 h 6241521"/>
                <a:gd name="connsiteX5" fmla="*/ 640515 w 6537774"/>
                <a:gd name="connsiteY5" fmla="*/ 4333214 h 6241521"/>
                <a:gd name="connsiteX6" fmla="*/ 5482292 w 6537774"/>
                <a:gd name="connsiteY6" fmla="*/ 4038379 h 6241521"/>
                <a:gd name="connsiteX7" fmla="*/ 6528246 w 6537774"/>
                <a:gd name="connsiteY7" fmla="*/ 5004365 h 6241521"/>
                <a:gd name="connsiteX8" fmla="*/ 5807370 w 6537774"/>
                <a:gd name="connsiteY8" fmla="*/ 6159925 h 6241521"/>
                <a:gd name="connsiteX9" fmla="*/ 1275459 w 6537774"/>
                <a:gd name="connsiteY9" fmla="*/ 6147582 h 6241521"/>
                <a:gd name="connsiteX0" fmla="*/ 186983 w 6537774"/>
                <a:gd name="connsiteY0" fmla="*/ 250887 h 6241521"/>
                <a:gd name="connsiteX1" fmla="*/ 5399482 w 6537774"/>
                <a:gd name="connsiteY1" fmla="*/ 31264 h 6241521"/>
                <a:gd name="connsiteX2" fmla="*/ 6512663 w 6537774"/>
                <a:gd name="connsiteY2" fmla="*/ 920355 h 6241521"/>
                <a:gd name="connsiteX3" fmla="*/ 5628276 w 6537774"/>
                <a:gd name="connsiteY3" fmla="*/ 1930599 h 6241521"/>
                <a:gd name="connsiteX4" fmla="*/ 595162 w 6537774"/>
                <a:gd name="connsiteY4" fmla="*/ 2337410 h 6241521"/>
                <a:gd name="connsiteX5" fmla="*/ 640515 w 6537774"/>
                <a:gd name="connsiteY5" fmla="*/ 4333214 h 6241521"/>
                <a:gd name="connsiteX6" fmla="*/ 5482292 w 6537774"/>
                <a:gd name="connsiteY6" fmla="*/ 4038379 h 6241521"/>
                <a:gd name="connsiteX7" fmla="*/ 6528246 w 6537774"/>
                <a:gd name="connsiteY7" fmla="*/ 5004365 h 6241521"/>
                <a:gd name="connsiteX8" fmla="*/ 5807370 w 6537774"/>
                <a:gd name="connsiteY8" fmla="*/ 6159925 h 6241521"/>
                <a:gd name="connsiteX9" fmla="*/ 1275459 w 6537774"/>
                <a:gd name="connsiteY9" fmla="*/ 6147582 h 6241521"/>
                <a:gd name="connsiteX0" fmla="*/ 186983 w 6559177"/>
                <a:gd name="connsiteY0" fmla="*/ 250887 h 6241521"/>
                <a:gd name="connsiteX1" fmla="*/ 5399482 w 6559177"/>
                <a:gd name="connsiteY1" fmla="*/ 31264 h 6241521"/>
                <a:gd name="connsiteX2" fmla="*/ 6512663 w 6559177"/>
                <a:gd name="connsiteY2" fmla="*/ 920355 h 6241521"/>
                <a:gd name="connsiteX3" fmla="*/ 5628276 w 6559177"/>
                <a:gd name="connsiteY3" fmla="*/ 1930599 h 6241521"/>
                <a:gd name="connsiteX4" fmla="*/ 595162 w 6559177"/>
                <a:gd name="connsiteY4" fmla="*/ 2337410 h 6241521"/>
                <a:gd name="connsiteX5" fmla="*/ 640515 w 6559177"/>
                <a:gd name="connsiteY5" fmla="*/ 4333214 h 6241521"/>
                <a:gd name="connsiteX6" fmla="*/ 5482292 w 6559177"/>
                <a:gd name="connsiteY6" fmla="*/ 4038379 h 6241521"/>
                <a:gd name="connsiteX7" fmla="*/ 6552816 w 6559177"/>
                <a:gd name="connsiteY7" fmla="*/ 5004365 h 6241521"/>
                <a:gd name="connsiteX8" fmla="*/ 5807370 w 6559177"/>
                <a:gd name="connsiteY8" fmla="*/ 6159925 h 6241521"/>
                <a:gd name="connsiteX9" fmla="*/ 1275459 w 6559177"/>
                <a:gd name="connsiteY9" fmla="*/ 6147582 h 6241521"/>
                <a:gd name="connsiteX0" fmla="*/ 186983 w 6530119"/>
                <a:gd name="connsiteY0" fmla="*/ 250887 h 6241521"/>
                <a:gd name="connsiteX1" fmla="*/ 5399482 w 6530119"/>
                <a:gd name="connsiteY1" fmla="*/ 31264 h 6241521"/>
                <a:gd name="connsiteX2" fmla="*/ 6512663 w 6530119"/>
                <a:gd name="connsiteY2" fmla="*/ 920355 h 6241521"/>
                <a:gd name="connsiteX3" fmla="*/ 5628276 w 6530119"/>
                <a:gd name="connsiteY3" fmla="*/ 1930599 h 6241521"/>
                <a:gd name="connsiteX4" fmla="*/ 595162 w 6530119"/>
                <a:gd name="connsiteY4" fmla="*/ 2337410 h 6241521"/>
                <a:gd name="connsiteX5" fmla="*/ 640515 w 6530119"/>
                <a:gd name="connsiteY5" fmla="*/ 4333214 h 6241521"/>
                <a:gd name="connsiteX6" fmla="*/ 5482292 w 6530119"/>
                <a:gd name="connsiteY6" fmla="*/ 4038379 h 6241521"/>
                <a:gd name="connsiteX7" fmla="*/ 6433999 w 6530119"/>
                <a:gd name="connsiteY7" fmla="*/ 5004365 h 6241521"/>
                <a:gd name="connsiteX8" fmla="*/ 5807370 w 6530119"/>
                <a:gd name="connsiteY8" fmla="*/ 6159925 h 6241521"/>
                <a:gd name="connsiteX9" fmla="*/ 1275459 w 6530119"/>
                <a:gd name="connsiteY9" fmla="*/ 6147582 h 6241521"/>
                <a:gd name="connsiteX0" fmla="*/ 186983 w 6530119"/>
                <a:gd name="connsiteY0" fmla="*/ 250887 h 6241521"/>
                <a:gd name="connsiteX1" fmla="*/ 5399482 w 6530119"/>
                <a:gd name="connsiteY1" fmla="*/ 31264 h 6241521"/>
                <a:gd name="connsiteX2" fmla="*/ 6512663 w 6530119"/>
                <a:gd name="connsiteY2" fmla="*/ 920355 h 6241521"/>
                <a:gd name="connsiteX3" fmla="*/ 5628276 w 6530119"/>
                <a:gd name="connsiteY3" fmla="*/ 1930599 h 6241521"/>
                <a:gd name="connsiteX4" fmla="*/ 595162 w 6530119"/>
                <a:gd name="connsiteY4" fmla="*/ 2337410 h 6241521"/>
                <a:gd name="connsiteX5" fmla="*/ 640515 w 6530119"/>
                <a:gd name="connsiteY5" fmla="*/ 4333214 h 6241521"/>
                <a:gd name="connsiteX6" fmla="*/ 5482292 w 6530119"/>
                <a:gd name="connsiteY6" fmla="*/ 4038379 h 6241521"/>
                <a:gd name="connsiteX7" fmla="*/ 6481526 w 6530119"/>
                <a:gd name="connsiteY7" fmla="*/ 5004365 h 6241521"/>
                <a:gd name="connsiteX8" fmla="*/ 5807370 w 6530119"/>
                <a:gd name="connsiteY8" fmla="*/ 6159925 h 6241521"/>
                <a:gd name="connsiteX9" fmla="*/ 1275459 w 6530119"/>
                <a:gd name="connsiteY9" fmla="*/ 6147582 h 6241521"/>
                <a:gd name="connsiteX0" fmla="*/ 186983 w 6530119"/>
                <a:gd name="connsiteY0" fmla="*/ 250887 h 6236230"/>
                <a:gd name="connsiteX1" fmla="*/ 5399482 w 6530119"/>
                <a:gd name="connsiteY1" fmla="*/ 31264 h 6236230"/>
                <a:gd name="connsiteX2" fmla="*/ 6512663 w 6530119"/>
                <a:gd name="connsiteY2" fmla="*/ 920355 h 6236230"/>
                <a:gd name="connsiteX3" fmla="*/ 5628276 w 6530119"/>
                <a:gd name="connsiteY3" fmla="*/ 1930599 h 6236230"/>
                <a:gd name="connsiteX4" fmla="*/ 595162 w 6530119"/>
                <a:gd name="connsiteY4" fmla="*/ 2337410 h 6236230"/>
                <a:gd name="connsiteX5" fmla="*/ 640515 w 6530119"/>
                <a:gd name="connsiteY5" fmla="*/ 4333214 h 6236230"/>
                <a:gd name="connsiteX6" fmla="*/ 5482292 w 6530119"/>
                <a:gd name="connsiteY6" fmla="*/ 4038379 h 6236230"/>
                <a:gd name="connsiteX7" fmla="*/ 6481526 w 6530119"/>
                <a:gd name="connsiteY7" fmla="*/ 5004365 h 6236230"/>
                <a:gd name="connsiteX8" fmla="*/ 5807370 w 6530119"/>
                <a:gd name="connsiteY8" fmla="*/ 6159925 h 6236230"/>
                <a:gd name="connsiteX9" fmla="*/ 2474806 w 6530119"/>
                <a:gd name="connsiteY9" fmla="*/ 6130116 h 6236230"/>
                <a:gd name="connsiteX0" fmla="*/ 186983 w 6530119"/>
                <a:gd name="connsiteY0" fmla="*/ 250887 h 6222571"/>
                <a:gd name="connsiteX1" fmla="*/ 5399482 w 6530119"/>
                <a:gd name="connsiteY1" fmla="*/ 31264 h 6222571"/>
                <a:gd name="connsiteX2" fmla="*/ 6512663 w 6530119"/>
                <a:gd name="connsiteY2" fmla="*/ 920355 h 6222571"/>
                <a:gd name="connsiteX3" fmla="*/ 5628276 w 6530119"/>
                <a:gd name="connsiteY3" fmla="*/ 1930599 h 6222571"/>
                <a:gd name="connsiteX4" fmla="*/ 595162 w 6530119"/>
                <a:gd name="connsiteY4" fmla="*/ 2337410 h 6222571"/>
                <a:gd name="connsiteX5" fmla="*/ 640515 w 6530119"/>
                <a:gd name="connsiteY5" fmla="*/ 4333214 h 6222571"/>
                <a:gd name="connsiteX6" fmla="*/ 5482292 w 6530119"/>
                <a:gd name="connsiteY6" fmla="*/ 4038379 h 6222571"/>
                <a:gd name="connsiteX7" fmla="*/ 6481526 w 6530119"/>
                <a:gd name="connsiteY7" fmla="*/ 5004365 h 6222571"/>
                <a:gd name="connsiteX8" fmla="*/ 5807370 w 6530119"/>
                <a:gd name="connsiteY8" fmla="*/ 6159925 h 6222571"/>
                <a:gd name="connsiteX9" fmla="*/ 3509859 w 6530119"/>
                <a:gd name="connsiteY9" fmla="*/ 6077718 h 6222571"/>
                <a:gd name="connsiteX0" fmla="*/ 186983 w 6530119"/>
                <a:gd name="connsiteY0" fmla="*/ 250887 h 6166489"/>
                <a:gd name="connsiteX1" fmla="*/ 5399482 w 6530119"/>
                <a:gd name="connsiteY1" fmla="*/ 31264 h 6166489"/>
                <a:gd name="connsiteX2" fmla="*/ 6512663 w 6530119"/>
                <a:gd name="connsiteY2" fmla="*/ 920355 h 6166489"/>
                <a:gd name="connsiteX3" fmla="*/ 5628276 w 6530119"/>
                <a:gd name="connsiteY3" fmla="*/ 1930599 h 6166489"/>
                <a:gd name="connsiteX4" fmla="*/ 595162 w 6530119"/>
                <a:gd name="connsiteY4" fmla="*/ 2337410 h 6166489"/>
                <a:gd name="connsiteX5" fmla="*/ 640515 w 6530119"/>
                <a:gd name="connsiteY5" fmla="*/ 4333214 h 6166489"/>
                <a:gd name="connsiteX6" fmla="*/ 5482292 w 6530119"/>
                <a:gd name="connsiteY6" fmla="*/ 4038379 h 6166489"/>
                <a:gd name="connsiteX7" fmla="*/ 6481526 w 6530119"/>
                <a:gd name="connsiteY7" fmla="*/ 5004365 h 6166489"/>
                <a:gd name="connsiteX8" fmla="*/ 5610217 w 6530119"/>
                <a:gd name="connsiteY8" fmla="*/ 6090060 h 6166489"/>
                <a:gd name="connsiteX9" fmla="*/ 3509859 w 6530119"/>
                <a:gd name="connsiteY9" fmla="*/ 6077718 h 6166489"/>
                <a:gd name="connsiteX0" fmla="*/ 186983 w 6530119"/>
                <a:gd name="connsiteY0" fmla="*/ 250887 h 6135510"/>
                <a:gd name="connsiteX1" fmla="*/ 5399482 w 6530119"/>
                <a:gd name="connsiteY1" fmla="*/ 31264 h 6135510"/>
                <a:gd name="connsiteX2" fmla="*/ 6512663 w 6530119"/>
                <a:gd name="connsiteY2" fmla="*/ 920355 h 6135510"/>
                <a:gd name="connsiteX3" fmla="*/ 5628276 w 6530119"/>
                <a:gd name="connsiteY3" fmla="*/ 1930599 h 6135510"/>
                <a:gd name="connsiteX4" fmla="*/ 595162 w 6530119"/>
                <a:gd name="connsiteY4" fmla="*/ 2337410 h 6135510"/>
                <a:gd name="connsiteX5" fmla="*/ 640515 w 6530119"/>
                <a:gd name="connsiteY5" fmla="*/ 4333214 h 6135510"/>
                <a:gd name="connsiteX6" fmla="*/ 5482292 w 6530119"/>
                <a:gd name="connsiteY6" fmla="*/ 4038379 h 6135510"/>
                <a:gd name="connsiteX7" fmla="*/ 6481526 w 6530119"/>
                <a:gd name="connsiteY7" fmla="*/ 5004365 h 6135510"/>
                <a:gd name="connsiteX8" fmla="*/ 5610217 w 6530119"/>
                <a:gd name="connsiteY8" fmla="*/ 6090060 h 6135510"/>
                <a:gd name="connsiteX9" fmla="*/ 3509859 w 6530119"/>
                <a:gd name="connsiteY9" fmla="*/ 6077718 h 6135510"/>
                <a:gd name="connsiteX0" fmla="*/ 186983 w 6530119"/>
                <a:gd name="connsiteY0" fmla="*/ 250887 h 6178403"/>
                <a:gd name="connsiteX1" fmla="*/ 5399482 w 6530119"/>
                <a:gd name="connsiteY1" fmla="*/ 31264 h 6178403"/>
                <a:gd name="connsiteX2" fmla="*/ 6512663 w 6530119"/>
                <a:gd name="connsiteY2" fmla="*/ 920355 h 6178403"/>
                <a:gd name="connsiteX3" fmla="*/ 5628276 w 6530119"/>
                <a:gd name="connsiteY3" fmla="*/ 1930599 h 6178403"/>
                <a:gd name="connsiteX4" fmla="*/ 595162 w 6530119"/>
                <a:gd name="connsiteY4" fmla="*/ 2337410 h 6178403"/>
                <a:gd name="connsiteX5" fmla="*/ 640515 w 6530119"/>
                <a:gd name="connsiteY5" fmla="*/ 4333214 h 6178403"/>
                <a:gd name="connsiteX6" fmla="*/ 5482292 w 6530119"/>
                <a:gd name="connsiteY6" fmla="*/ 4038379 h 6178403"/>
                <a:gd name="connsiteX7" fmla="*/ 6481526 w 6530119"/>
                <a:gd name="connsiteY7" fmla="*/ 5004365 h 6178403"/>
                <a:gd name="connsiteX8" fmla="*/ 5873088 w 6530119"/>
                <a:gd name="connsiteY8" fmla="*/ 6142459 h 6178403"/>
                <a:gd name="connsiteX9" fmla="*/ 3509859 w 6530119"/>
                <a:gd name="connsiteY9" fmla="*/ 6077718 h 6178403"/>
                <a:gd name="connsiteX0" fmla="*/ 186983 w 6530119"/>
                <a:gd name="connsiteY0" fmla="*/ 250887 h 6164225"/>
                <a:gd name="connsiteX1" fmla="*/ 5399482 w 6530119"/>
                <a:gd name="connsiteY1" fmla="*/ 31264 h 6164225"/>
                <a:gd name="connsiteX2" fmla="*/ 6512663 w 6530119"/>
                <a:gd name="connsiteY2" fmla="*/ 920355 h 6164225"/>
                <a:gd name="connsiteX3" fmla="*/ 5628276 w 6530119"/>
                <a:gd name="connsiteY3" fmla="*/ 1930599 h 6164225"/>
                <a:gd name="connsiteX4" fmla="*/ 595162 w 6530119"/>
                <a:gd name="connsiteY4" fmla="*/ 2337410 h 6164225"/>
                <a:gd name="connsiteX5" fmla="*/ 640515 w 6530119"/>
                <a:gd name="connsiteY5" fmla="*/ 4333214 h 6164225"/>
                <a:gd name="connsiteX6" fmla="*/ 5482292 w 6530119"/>
                <a:gd name="connsiteY6" fmla="*/ 4038379 h 6164225"/>
                <a:gd name="connsiteX7" fmla="*/ 6481526 w 6530119"/>
                <a:gd name="connsiteY7" fmla="*/ 5004365 h 6164225"/>
                <a:gd name="connsiteX8" fmla="*/ 5873088 w 6530119"/>
                <a:gd name="connsiteY8" fmla="*/ 6142459 h 6164225"/>
                <a:gd name="connsiteX9" fmla="*/ 3509859 w 6530119"/>
                <a:gd name="connsiteY9" fmla="*/ 6077718 h 6164225"/>
                <a:gd name="connsiteX0" fmla="*/ 186983 w 6530119"/>
                <a:gd name="connsiteY0" fmla="*/ 250887 h 6164225"/>
                <a:gd name="connsiteX1" fmla="*/ 5399482 w 6530119"/>
                <a:gd name="connsiteY1" fmla="*/ 31264 h 6164225"/>
                <a:gd name="connsiteX2" fmla="*/ 6512663 w 6530119"/>
                <a:gd name="connsiteY2" fmla="*/ 920355 h 6164225"/>
                <a:gd name="connsiteX3" fmla="*/ 5628276 w 6530119"/>
                <a:gd name="connsiteY3" fmla="*/ 1930599 h 6164225"/>
                <a:gd name="connsiteX4" fmla="*/ 595162 w 6530119"/>
                <a:gd name="connsiteY4" fmla="*/ 2337410 h 6164225"/>
                <a:gd name="connsiteX5" fmla="*/ 640515 w 6530119"/>
                <a:gd name="connsiteY5" fmla="*/ 4333214 h 6164225"/>
                <a:gd name="connsiteX6" fmla="*/ 5482292 w 6530119"/>
                <a:gd name="connsiteY6" fmla="*/ 4038379 h 6164225"/>
                <a:gd name="connsiteX7" fmla="*/ 6481526 w 6530119"/>
                <a:gd name="connsiteY7" fmla="*/ 5004365 h 6164225"/>
                <a:gd name="connsiteX8" fmla="*/ 5873088 w 6530119"/>
                <a:gd name="connsiteY8" fmla="*/ 6142459 h 6164225"/>
                <a:gd name="connsiteX9" fmla="*/ 3509859 w 6530119"/>
                <a:gd name="connsiteY9" fmla="*/ 6077718 h 6164225"/>
                <a:gd name="connsiteX0" fmla="*/ 186983 w 6530119"/>
                <a:gd name="connsiteY0" fmla="*/ 250887 h 6241478"/>
                <a:gd name="connsiteX1" fmla="*/ 5399482 w 6530119"/>
                <a:gd name="connsiteY1" fmla="*/ 31264 h 6241478"/>
                <a:gd name="connsiteX2" fmla="*/ 6512663 w 6530119"/>
                <a:gd name="connsiteY2" fmla="*/ 920355 h 6241478"/>
                <a:gd name="connsiteX3" fmla="*/ 5628276 w 6530119"/>
                <a:gd name="connsiteY3" fmla="*/ 1930599 h 6241478"/>
                <a:gd name="connsiteX4" fmla="*/ 595162 w 6530119"/>
                <a:gd name="connsiteY4" fmla="*/ 2337410 h 6241478"/>
                <a:gd name="connsiteX5" fmla="*/ 640515 w 6530119"/>
                <a:gd name="connsiteY5" fmla="*/ 4333214 h 6241478"/>
                <a:gd name="connsiteX6" fmla="*/ 5482292 w 6530119"/>
                <a:gd name="connsiteY6" fmla="*/ 4038379 h 6241478"/>
                <a:gd name="connsiteX7" fmla="*/ 6481526 w 6530119"/>
                <a:gd name="connsiteY7" fmla="*/ 5004365 h 6241478"/>
                <a:gd name="connsiteX8" fmla="*/ 5873088 w 6530119"/>
                <a:gd name="connsiteY8" fmla="*/ 6142459 h 6241478"/>
                <a:gd name="connsiteX9" fmla="*/ 3509859 w 6530119"/>
                <a:gd name="connsiteY9" fmla="*/ 6182516 h 6241478"/>
                <a:gd name="connsiteX0" fmla="*/ 186983 w 6530119"/>
                <a:gd name="connsiteY0" fmla="*/ 250887 h 6182516"/>
                <a:gd name="connsiteX1" fmla="*/ 5399482 w 6530119"/>
                <a:gd name="connsiteY1" fmla="*/ 31264 h 6182516"/>
                <a:gd name="connsiteX2" fmla="*/ 6512663 w 6530119"/>
                <a:gd name="connsiteY2" fmla="*/ 920355 h 6182516"/>
                <a:gd name="connsiteX3" fmla="*/ 5628276 w 6530119"/>
                <a:gd name="connsiteY3" fmla="*/ 1930599 h 6182516"/>
                <a:gd name="connsiteX4" fmla="*/ 595162 w 6530119"/>
                <a:gd name="connsiteY4" fmla="*/ 2337410 h 6182516"/>
                <a:gd name="connsiteX5" fmla="*/ 640515 w 6530119"/>
                <a:gd name="connsiteY5" fmla="*/ 4333214 h 6182516"/>
                <a:gd name="connsiteX6" fmla="*/ 5482292 w 6530119"/>
                <a:gd name="connsiteY6" fmla="*/ 4038379 h 6182516"/>
                <a:gd name="connsiteX7" fmla="*/ 6481526 w 6530119"/>
                <a:gd name="connsiteY7" fmla="*/ 5004365 h 6182516"/>
                <a:gd name="connsiteX8" fmla="*/ 5856658 w 6530119"/>
                <a:gd name="connsiteY8" fmla="*/ 5758200 h 6182516"/>
                <a:gd name="connsiteX9" fmla="*/ 3509859 w 6530119"/>
                <a:gd name="connsiteY9" fmla="*/ 6182516 h 6182516"/>
                <a:gd name="connsiteX0" fmla="*/ 186983 w 6530119"/>
                <a:gd name="connsiteY0" fmla="*/ 250887 h 5955454"/>
                <a:gd name="connsiteX1" fmla="*/ 5399482 w 6530119"/>
                <a:gd name="connsiteY1" fmla="*/ 31264 h 5955454"/>
                <a:gd name="connsiteX2" fmla="*/ 6512663 w 6530119"/>
                <a:gd name="connsiteY2" fmla="*/ 920355 h 5955454"/>
                <a:gd name="connsiteX3" fmla="*/ 5628276 w 6530119"/>
                <a:gd name="connsiteY3" fmla="*/ 1930599 h 5955454"/>
                <a:gd name="connsiteX4" fmla="*/ 595162 w 6530119"/>
                <a:gd name="connsiteY4" fmla="*/ 2337410 h 5955454"/>
                <a:gd name="connsiteX5" fmla="*/ 640515 w 6530119"/>
                <a:gd name="connsiteY5" fmla="*/ 4333214 h 5955454"/>
                <a:gd name="connsiteX6" fmla="*/ 5482292 w 6530119"/>
                <a:gd name="connsiteY6" fmla="*/ 4038379 h 5955454"/>
                <a:gd name="connsiteX7" fmla="*/ 6481526 w 6530119"/>
                <a:gd name="connsiteY7" fmla="*/ 5004365 h 5955454"/>
                <a:gd name="connsiteX8" fmla="*/ 5856658 w 6530119"/>
                <a:gd name="connsiteY8" fmla="*/ 5758200 h 5955454"/>
                <a:gd name="connsiteX9" fmla="*/ 3509859 w 6530119"/>
                <a:gd name="connsiteY9" fmla="*/ 5955454 h 5955454"/>
                <a:gd name="connsiteX0" fmla="*/ 186983 w 6530119"/>
                <a:gd name="connsiteY0" fmla="*/ 250887 h 5955454"/>
                <a:gd name="connsiteX1" fmla="*/ 5399482 w 6530119"/>
                <a:gd name="connsiteY1" fmla="*/ 31264 h 5955454"/>
                <a:gd name="connsiteX2" fmla="*/ 6512663 w 6530119"/>
                <a:gd name="connsiteY2" fmla="*/ 920355 h 5955454"/>
                <a:gd name="connsiteX3" fmla="*/ 5628276 w 6530119"/>
                <a:gd name="connsiteY3" fmla="*/ 1930599 h 5955454"/>
                <a:gd name="connsiteX4" fmla="*/ 595162 w 6530119"/>
                <a:gd name="connsiteY4" fmla="*/ 2337410 h 5955454"/>
                <a:gd name="connsiteX5" fmla="*/ 640515 w 6530119"/>
                <a:gd name="connsiteY5" fmla="*/ 4333214 h 5955454"/>
                <a:gd name="connsiteX6" fmla="*/ 5482292 w 6530119"/>
                <a:gd name="connsiteY6" fmla="*/ 4038379 h 5955454"/>
                <a:gd name="connsiteX7" fmla="*/ 6481526 w 6530119"/>
                <a:gd name="connsiteY7" fmla="*/ 5004365 h 5955454"/>
                <a:gd name="connsiteX8" fmla="*/ 5856658 w 6530119"/>
                <a:gd name="connsiteY8" fmla="*/ 5758200 h 5955454"/>
                <a:gd name="connsiteX9" fmla="*/ 1893953 w 6530119"/>
                <a:gd name="connsiteY9" fmla="*/ 5955454 h 5955454"/>
                <a:gd name="connsiteX0" fmla="*/ 186983 w 6530119"/>
                <a:gd name="connsiteY0" fmla="*/ 250887 h 5955454"/>
                <a:gd name="connsiteX1" fmla="*/ 5399482 w 6530119"/>
                <a:gd name="connsiteY1" fmla="*/ 31264 h 5955454"/>
                <a:gd name="connsiteX2" fmla="*/ 6512663 w 6530119"/>
                <a:gd name="connsiteY2" fmla="*/ 920355 h 5955454"/>
                <a:gd name="connsiteX3" fmla="*/ 5628276 w 6530119"/>
                <a:gd name="connsiteY3" fmla="*/ 1930599 h 5955454"/>
                <a:gd name="connsiteX4" fmla="*/ 595162 w 6530119"/>
                <a:gd name="connsiteY4" fmla="*/ 2337410 h 5955454"/>
                <a:gd name="connsiteX5" fmla="*/ 640515 w 6530119"/>
                <a:gd name="connsiteY5" fmla="*/ 4333214 h 5955454"/>
                <a:gd name="connsiteX6" fmla="*/ 5482292 w 6530119"/>
                <a:gd name="connsiteY6" fmla="*/ 4038379 h 5955454"/>
                <a:gd name="connsiteX7" fmla="*/ 6481526 w 6530119"/>
                <a:gd name="connsiteY7" fmla="*/ 5004365 h 5955454"/>
                <a:gd name="connsiteX8" fmla="*/ 5856658 w 6530119"/>
                <a:gd name="connsiteY8" fmla="*/ 5758200 h 5955454"/>
                <a:gd name="connsiteX9" fmla="*/ 3771701 w 6530119"/>
                <a:gd name="connsiteY9" fmla="*/ 5939139 h 5955454"/>
                <a:gd name="connsiteX10" fmla="*/ 1893953 w 6530119"/>
                <a:gd name="connsiteY10" fmla="*/ 5955454 h 5955454"/>
                <a:gd name="connsiteX0" fmla="*/ 186983 w 6530119"/>
                <a:gd name="connsiteY0" fmla="*/ 250887 h 5955454"/>
                <a:gd name="connsiteX1" fmla="*/ 5399482 w 6530119"/>
                <a:gd name="connsiteY1" fmla="*/ 31264 h 5955454"/>
                <a:gd name="connsiteX2" fmla="*/ 6512663 w 6530119"/>
                <a:gd name="connsiteY2" fmla="*/ 920355 h 5955454"/>
                <a:gd name="connsiteX3" fmla="*/ 5628276 w 6530119"/>
                <a:gd name="connsiteY3" fmla="*/ 1930599 h 5955454"/>
                <a:gd name="connsiteX4" fmla="*/ 595162 w 6530119"/>
                <a:gd name="connsiteY4" fmla="*/ 2337410 h 5955454"/>
                <a:gd name="connsiteX5" fmla="*/ 640515 w 6530119"/>
                <a:gd name="connsiteY5" fmla="*/ 4333214 h 5955454"/>
                <a:gd name="connsiteX6" fmla="*/ 5482292 w 6530119"/>
                <a:gd name="connsiteY6" fmla="*/ 4038379 h 5955454"/>
                <a:gd name="connsiteX7" fmla="*/ 6481526 w 6530119"/>
                <a:gd name="connsiteY7" fmla="*/ 5004365 h 5955454"/>
                <a:gd name="connsiteX8" fmla="*/ 6023002 w 6530119"/>
                <a:gd name="connsiteY8" fmla="*/ 5758201 h 5955454"/>
                <a:gd name="connsiteX9" fmla="*/ 3771701 w 6530119"/>
                <a:gd name="connsiteY9" fmla="*/ 5939139 h 5955454"/>
                <a:gd name="connsiteX10" fmla="*/ 1893953 w 6530119"/>
                <a:gd name="connsiteY10" fmla="*/ 5955454 h 5955454"/>
                <a:gd name="connsiteX0" fmla="*/ 186983 w 6530119"/>
                <a:gd name="connsiteY0" fmla="*/ 250887 h 6094598"/>
                <a:gd name="connsiteX1" fmla="*/ 5399482 w 6530119"/>
                <a:gd name="connsiteY1" fmla="*/ 31264 h 6094598"/>
                <a:gd name="connsiteX2" fmla="*/ 6512663 w 6530119"/>
                <a:gd name="connsiteY2" fmla="*/ 920355 h 6094598"/>
                <a:gd name="connsiteX3" fmla="*/ 5628276 w 6530119"/>
                <a:gd name="connsiteY3" fmla="*/ 1930599 h 6094598"/>
                <a:gd name="connsiteX4" fmla="*/ 595162 w 6530119"/>
                <a:gd name="connsiteY4" fmla="*/ 2337410 h 6094598"/>
                <a:gd name="connsiteX5" fmla="*/ 640515 w 6530119"/>
                <a:gd name="connsiteY5" fmla="*/ 4333214 h 6094598"/>
                <a:gd name="connsiteX6" fmla="*/ 5482292 w 6530119"/>
                <a:gd name="connsiteY6" fmla="*/ 4038379 h 6094598"/>
                <a:gd name="connsiteX7" fmla="*/ 6481526 w 6530119"/>
                <a:gd name="connsiteY7" fmla="*/ 5004365 h 6094598"/>
                <a:gd name="connsiteX8" fmla="*/ 6023002 w 6530119"/>
                <a:gd name="connsiteY8" fmla="*/ 5758201 h 6094598"/>
                <a:gd name="connsiteX9" fmla="*/ 4080625 w 6530119"/>
                <a:gd name="connsiteY9" fmla="*/ 6090724 h 6094598"/>
                <a:gd name="connsiteX10" fmla="*/ 1893953 w 6530119"/>
                <a:gd name="connsiteY10" fmla="*/ 5955454 h 6094598"/>
                <a:gd name="connsiteX0" fmla="*/ 186983 w 6530119"/>
                <a:gd name="connsiteY0" fmla="*/ 250887 h 6096811"/>
                <a:gd name="connsiteX1" fmla="*/ 5399482 w 6530119"/>
                <a:gd name="connsiteY1" fmla="*/ 31264 h 6096811"/>
                <a:gd name="connsiteX2" fmla="*/ 6512663 w 6530119"/>
                <a:gd name="connsiteY2" fmla="*/ 920355 h 6096811"/>
                <a:gd name="connsiteX3" fmla="*/ 5628276 w 6530119"/>
                <a:gd name="connsiteY3" fmla="*/ 1930599 h 6096811"/>
                <a:gd name="connsiteX4" fmla="*/ 595162 w 6530119"/>
                <a:gd name="connsiteY4" fmla="*/ 2337410 h 6096811"/>
                <a:gd name="connsiteX5" fmla="*/ 640515 w 6530119"/>
                <a:gd name="connsiteY5" fmla="*/ 4333214 h 6096811"/>
                <a:gd name="connsiteX6" fmla="*/ 5482292 w 6530119"/>
                <a:gd name="connsiteY6" fmla="*/ 4038379 h 6096811"/>
                <a:gd name="connsiteX7" fmla="*/ 6481526 w 6530119"/>
                <a:gd name="connsiteY7" fmla="*/ 5004365 h 6096811"/>
                <a:gd name="connsiteX8" fmla="*/ 6023002 w 6530119"/>
                <a:gd name="connsiteY8" fmla="*/ 5758201 h 6096811"/>
                <a:gd name="connsiteX9" fmla="*/ 4080625 w 6530119"/>
                <a:gd name="connsiteY9" fmla="*/ 6090724 h 6096811"/>
                <a:gd name="connsiteX10" fmla="*/ 1703846 w 6530119"/>
                <a:gd name="connsiteY10" fmla="*/ 6031247 h 6096811"/>
                <a:gd name="connsiteX0" fmla="*/ 186983 w 6530119"/>
                <a:gd name="connsiteY0" fmla="*/ 250887 h 6184256"/>
                <a:gd name="connsiteX1" fmla="*/ 5399482 w 6530119"/>
                <a:gd name="connsiteY1" fmla="*/ 31264 h 6184256"/>
                <a:gd name="connsiteX2" fmla="*/ 6512663 w 6530119"/>
                <a:gd name="connsiteY2" fmla="*/ 920355 h 6184256"/>
                <a:gd name="connsiteX3" fmla="*/ 5628276 w 6530119"/>
                <a:gd name="connsiteY3" fmla="*/ 1930599 h 6184256"/>
                <a:gd name="connsiteX4" fmla="*/ 595162 w 6530119"/>
                <a:gd name="connsiteY4" fmla="*/ 2337410 h 6184256"/>
                <a:gd name="connsiteX5" fmla="*/ 640515 w 6530119"/>
                <a:gd name="connsiteY5" fmla="*/ 4333214 h 6184256"/>
                <a:gd name="connsiteX6" fmla="*/ 5482292 w 6530119"/>
                <a:gd name="connsiteY6" fmla="*/ 4038379 h 6184256"/>
                <a:gd name="connsiteX7" fmla="*/ 6481526 w 6530119"/>
                <a:gd name="connsiteY7" fmla="*/ 5004365 h 6184256"/>
                <a:gd name="connsiteX8" fmla="*/ 6023002 w 6530119"/>
                <a:gd name="connsiteY8" fmla="*/ 5758201 h 6184256"/>
                <a:gd name="connsiteX9" fmla="*/ 4080625 w 6530119"/>
                <a:gd name="connsiteY9" fmla="*/ 6090724 h 6184256"/>
                <a:gd name="connsiteX10" fmla="*/ 1703846 w 6530119"/>
                <a:gd name="connsiteY10" fmla="*/ 6031247 h 6184256"/>
                <a:gd name="connsiteX0" fmla="*/ 186983 w 6530119"/>
                <a:gd name="connsiteY0" fmla="*/ 250887 h 6154674"/>
                <a:gd name="connsiteX1" fmla="*/ 5399482 w 6530119"/>
                <a:gd name="connsiteY1" fmla="*/ 31264 h 6154674"/>
                <a:gd name="connsiteX2" fmla="*/ 6512663 w 6530119"/>
                <a:gd name="connsiteY2" fmla="*/ 920355 h 6154674"/>
                <a:gd name="connsiteX3" fmla="*/ 5628276 w 6530119"/>
                <a:gd name="connsiteY3" fmla="*/ 1930599 h 6154674"/>
                <a:gd name="connsiteX4" fmla="*/ 595162 w 6530119"/>
                <a:gd name="connsiteY4" fmla="*/ 2337410 h 6154674"/>
                <a:gd name="connsiteX5" fmla="*/ 640515 w 6530119"/>
                <a:gd name="connsiteY5" fmla="*/ 4333214 h 6154674"/>
                <a:gd name="connsiteX6" fmla="*/ 5482292 w 6530119"/>
                <a:gd name="connsiteY6" fmla="*/ 4038379 h 6154674"/>
                <a:gd name="connsiteX7" fmla="*/ 6481526 w 6530119"/>
                <a:gd name="connsiteY7" fmla="*/ 5004365 h 6154674"/>
                <a:gd name="connsiteX8" fmla="*/ 6023002 w 6530119"/>
                <a:gd name="connsiteY8" fmla="*/ 5758201 h 6154674"/>
                <a:gd name="connsiteX9" fmla="*/ 4080625 w 6530119"/>
                <a:gd name="connsiteY9" fmla="*/ 6090724 h 6154674"/>
                <a:gd name="connsiteX10" fmla="*/ 2583088 w 6530119"/>
                <a:gd name="connsiteY10" fmla="*/ 5980718 h 6154674"/>
                <a:gd name="connsiteX0" fmla="*/ 186983 w 6530119"/>
                <a:gd name="connsiteY0" fmla="*/ 250887 h 6094612"/>
                <a:gd name="connsiteX1" fmla="*/ 5399482 w 6530119"/>
                <a:gd name="connsiteY1" fmla="*/ 31264 h 6094612"/>
                <a:gd name="connsiteX2" fmla="*/ 6512663 w 6530119"/>
                <a:gd name="connsiteY2" fmla="*/ 920355 h 6094612"/>
                <a:gd name="connsiteX3" fmla="*/ 5628276 w 6530119"/>
                <a:gd name="connsiteY3" fmla="*/ 1930599 h 6094612"/>
                <a:gd name="connsiteX4" fmla="*/ 595162 w 6530119"/>
                <a:gd name="connsiteY4" fmla="*/ 2337410 h 6094612"/>
                <a:gd name="connsiteX5" fmla="*/ 640515 w 6530119"/>
                <a:gd name="connsiteY5" fmla="*/ 4333214 h 6094612"/>
                <a:gd name="connsiteX6" fmla="*/ 5482292 w 6530119"/>
                <a:gd name="connsiteY6" fmla="*/ 4038379 h 6094612"/>
                <a:gd name="connsiteX7" fmla="*/ 6481526 w 6530119"/>
                <a:gd name="connsiteY7" fmla="*/ 5004365 h 6094612"/>
                <a:gd name="connsiteX8" fmla="*/ 6023002 w 6530119"/>
                <a:gd name="connsiteY8" fmla="*/ 5758201 h 6094612"/>
                <a:gd name="connsiteX9" fmla="*/ 4080625 w 6530119"/>
                <a:gd name="connsiteY9" fmla="*/ 6090724 h 6094612"/>
                <a:gd name="connsiteX10" fmla="*/ 2583088 w 6530119"/>
                <a:gd name="connsiteY10" fmla="*/ 5980718 h 6094612"/>
                <a:gd name="connsiteX0" fmla="*/ 186983 w 6530119"/>
                <a:gd name="connsiteY0" fmla="*/ 250887 h 6094612"/>
                <a:gd name="connsiteX1" fmla="*/ 5399482 w 6530119"/>
                <a:gd name="connsiteY1" fmla="*/ 31264 h 6094612"/>
                <a:gd name="connsiteX2" fmla="*/ 6512663 w 6530119"/>
                <a:gd name="connsiteY2" fmla="*/ 920355 h 6094612"/>
                <a:gd name="connsiteX3" fmla="*/ 5628276 w 6530119"/>
                <a:gd name="connsiteY3" fmla="*/ 1930599 h 6094612"/>
                <a:gd name="connsiteX4" fmla="*/ 595162 w 6530119"/>
                <a:gd name="connsiteY4" fmla="*/ 2337410 h 6094612"/>
                <a:gd name="connsiteX5" fmla="*/ 640515 w 6530119"/>
                <a:gd name="connsiteY5" fmla="*/ 4333214 h 6094612"/>
                <a:gd name="connsiteX6" fmla="*/ 5482292 w 6530119"/>
                <a:gd name="connsiteY6" fmla="*/ 4038379 h 6094612"/>
                <a:gd name="connsiteX7" fmla="*/ 6481526 w 6530119"/>
                <a:gd name="connsiteY7" fmla="*/ 5004365 h 6094612"/>
                <a:gd name="connsiteX8" fmla="*/ 6023002 w 6530119"/>
                <a:gd name="connsiteY8" fmla="*/ 5758201 h 6094612"/>
                <a:gd name="connsiteX9" fmla="*/ 4080625 w 6530119"/>
                <a:gd name="connsiteY9" fmla="*/ 6090724 h 6094612"/>
                <a:gd name="connsiteX10" fmla="*/ 2084059 w 6530119"/>
                <a:gd name="connsiteY10" fmla="*/ 5980719 h 6094612"/>
                <a:gd name="connsiteX0" fmla="*/ 186983 w 6530119"/>
                <a:gd name="connsiteY0" fmla="*/ 250887 h 6090724"/>
                <a:gd name="connsiteX1" fmla="*/ 5399482 w 6530119"/>
                <a:gd name="connsiteY1" fmla="*/ 31264 h 6090724"/>
                <a:gd name="connsiteX2" fmla="*/ 6512663 w 6530119"/>
                <a:gd name="connsiteY2" fmla="*/ 920355 h 6090724"/>
                <a:gd name="connsiteX3" fmla="*/ 5628276 w 6530119"/>
                <a:gd name="connsiteY3" fmla="*/ 1930599 h 6090724"/>
                <a:gd name="connsiteX4" fmla="*/ 595162 w 6530119"/>
                <a:gd name="connsiteY4" fmla="*/ 2337410 h 6090724"/>
                <a:gd name="connsiteX5" fmla="*/ 640515 w 6530119"/>
                <a:gd name="connsiteY5" fmla="*/ 4333214 h 6090724"/>
                <a:gd name="connsiteX6" fmla="*/ 5482292 w 6530119"/>
                <a:gd name="connsiteY6" fmla="*/ 4038379 h 6090724"/>
                <a:gd name="connsiteX7" fmla="*/ 6481526 w 6530119"/>
                <a:gd name="connsiteY7" fmla="*/ 5004365 h 6090724"/>
                <a:gd name="connsiteX8" fmla="*/ 6023002 w 6530119"/>
                <a:gd name="connsiteY8" fmla="*/ 5758201 h 6090724"/>
                <a:gd name="connsiteX9" fmla="*/ 4080625 w 6530119"/>
                <a:gd name="connsiteY9" fmla="*/ 6090724 h 6090724"/>
                <a:gd name="connsiteX10" fmla="*/ 2084059 w 6530119"/>
                <a:gd name="connsiteY10" fmla="*/ 5980719 h 6090724"/>
                <a:gd name="connsiteX0" fmla="*/ 186983 w 6530119"/>
                <a:gd name="connsiteY0" fmla="*/ 250887 h 5980719"/>
                <a:gd name="connsiteX1" fmla="*/ 5399482 w 6530119"/>
                <a:gd name="connsiteY1" fmla="*/ 31264 h 5980719"/>
                <a:gd name="connsiteX2" fmla="*/ 6512663 w 6530119"/>
                <a:gd name="connsiteY2" fmla="*/ 920355 h 5980719"/>
                <a:gd name="connsiteX3" fmla="*/ 5628276 w 6530119"/>
                <a:gd name="connsiteY3" fmla="*/ 1930599 h 5980719"/>
                <a:gd name="connsiteX4" fmla="*/ 595162 w 6530119"/>
                <a:gd name="connsiteY4" fmla="*/ 2337410 h 5980719"/>
                <a:gd name="connsiteX5" fmla="*/ 640515 w 6530119"/>
                <a:gd name="connsiteY5" fmla="*/ 4333214 h 5980719"/>
                <a:gd name="connsiteX6" fmla="*/ 5482292 w 6530119"/>
                <a:gd name="connsiteY6" fmla="*/ 4038379 h 5980719"/>
                <a:gd name="connsiteX7" fmla="*/ 6481526 w 6530119"/>
                <a:gd name="connsiteY7" fmla="*/ 5004365 h 5980719"/>
                <a:gd name="connsiteX8" fmla="*/ 6023002 w 6530119"/>
                <a:gd name="connsiteY8" fmla="*/ 5758201 h 5980719"/>
                <a:gd name="connsiteX9" fmla="*/ 3985572 w 6530119"/>
                <a:gd name="connsiteY9" fmla="*/ 5964403 h 5980719"/>
                <a:gd name="connsiteX10" fmla="*/ 2084059 w 6530119"/>
                <a:gd name="connsiteY10" fmla="*/ 5980719 h 5980719"/>
                <a:gd name="connsiteX0" fmla="*/ 186983 w 6530119"/>
                <a:gd name="connsiteY0" fmla="*/ 250887 h 5964403"/>
                <a:gd name="connsiteX1" fmla="*/ 5399482 w 6530119"/>
                <a:gd name="connsiteY1" fmla="*/ 31264 h 5964403"/>
                <a:gd name="connsiteX2" fmla="*/ 6512663 w 6530119"/>
                <a:gd name="connsiteY2" fmla="*/ 920355 h 5964403"/>
                <a:gd name="connsiteX3" fmla="*/ 5628276 w 6530119"/>
                <a:gd name="connsiteY3" fmla="*/ 1930599 h 5964403"/>
                <a:gd name="connsiteX4" fmla="*/ 595162 w 6530119"/>
                <a:gd name="connsiteY4" fmla="*/ 2337410 h 5964403"/>
                <a:gd name="connsiteX5" fmla="*/ 640515 w 6530119"/>
                <a:gd name="connsiteY5" fmla="*/ 4333214 h 5964403"/>
                <a:gd name="connsiteX6" fmla="*/ 5482292 w 6530119"/>
                <a:gd name="connsiteY6" fmla="*/ 4038379 h 5964403"/>
                <a:gd name="connsiteX7" fmla="*/ 6481526 w 6530119"/>
                <a:gd name="connsiteY7" fmla="*/ 5004365 h 5964403"/>
                <a:gd name="connsiteX8" fmla="*/ 6023002 w 6530119"/>
                <a:gd name="connsiteY8" fmla="*/ 5758201 h 5964403"/>
                <a:gd name="connsiteX9" fmla="*/ 3985572 w 6530119"/>
                <a:gd name="connsiteY9" fmla="*/ 5964403 h 5964403"/>
                <a:gd name="connsiteX10" fmla="*/ 1394922 w 6530119"/>
                <a:gd name="connsiteY10" fmla="*/ 5854398 h 5964403"/>
                <a:gd name="connsiteX0" fmla="*/ 186983 w 6530119"/>
                <a:gd name="connsiteY0" fmla="*/ 250887 h 6087937"/>
                <a:gd name="connsiteX1" fmla="*/ 5399482 w 6530119"/>
                <a:gd name="connsiteY1" fmla="*/ 31264 h 6087937"/>
                <a:gd name="connsiteX2" fmla="*/ 6512663 w 6530119"/>
                <a:gd name="connsiteY2" fmla="*/ 920355 h 6087937"/>
                <a:gd name="connsiteX3" fmla="*/ 5628276 w 6530119"/>
                <a:gd name="connsiteY3" fmla="*/ 1930599 h 6087937"/>
                <a:gd name="connsiteX4" fmla="*/ 595162 w 6530119"/>
                <a:gd name="connsiteY4" fmla="*/ 2337410 h 6087937"/>
                <a:gd name="connsiteX5" fmla="*/ 640515 w 6530119"/>
                <a:gd name="connsiteY5" fmla="*/ 4333214 h 6087937"/>
                <a:gd name="connsiteX6" fmla="*/ 5482292 w 6530119"/>
                <a:gd name="connsiteY6" fmla="*/ 4038379 h 6087937"/>
                <a:gd name="connsiteX7" fmla="*/ 6481526 w 6530119"/>
                <a:gd name="connsiteY7" fmla="*/ 5004365 h 6087937"/>
                <a:gd name="connsiteX8" fmla="*/ 6070529 w 6530119"/>
                <a:gd name="connsiteY8" fmla="*/ 6036106 h 6087937"/>
                <a:gd name="connsiteX9" fmla="*/ 3985572 w 6530119"/>
                <a:gd name="connsiteY9" fmla="*/ 5964403 h 6087937"/>
                <a:gd name="connsiteX10" fmla="*/ 1394922 w 6530119"/>
                <a:gd name="connsiteY10" fmla="*/ 5854398 h 6087937"/>
                <a:gd name="connsiteX0" fmla="*/ 186983 w 6530119"/>
                <a:gd name="connsiteY0" fmla="*/ 250887 h 6134986"/>
                <a:gd name="connsiteX1" fmla="*/ 5399482 w 6530119"/>
                <a:gd name="connsiteY1" fmla="*/ 31264 h 6134986"/>
                <a:gd name="connsiteX2" fmla="*/ 6512663 w 6530119"/>
                <a:gd name="connsiteY2" fmla="*/ 920355 h 6134986"/>
                <a:gd name="connsiteX3" fmla="*/ 5628276 w 6530119"/>
                <a:gd name="connsiteY3" fmla="*/ 1930599 h 6134986"/>
                <a:gd name="connsiteX4" fmla="*/ 595162 w 6530119"/>
                <a:gd name="connsiteY4" fmla="*/ 2337410 h 6134986"/>
                <a:gd name="connsiteX5" fmla="*/ 640515 w 6530119"/>
                <a:gd name="connsiteY5" fmla="*/ 4333214 h 6134986"/>
                <a:gd name="connsiteX6" fmla="*/ 5482292 w 6530119"/>
                <a:gd name="connsiteY6" fmla="*/ 4038379 h 6134986"/>
                <a:gd name="connsiteX7" fmla="*/ 6481526 w 6530119"/>
                <a:gd name="connsiteY7" fmla="*/ 5004365 h 6134986"/>
                <a:gd name="connsiteX8" fmla="*/ 6070529 w 6530119"/>
                <a:gd name="connsiteY8" fmla="*/ 6036106 h 6134986"/>
                <a:gd name="connsiteX9" fmla="*/ 3938045 w 6530119"/>
                <a:gd name="connsiteY9" fmla="*/ 6115989 h 6134986"/>
                <a:gd name="connsiteX10" fmla="*/ 1394922 w 6530119"/>
                <a:gd name="connsiteY10" fmla="*/ 5854398 h 6134986"/>
                <a:gd name="connsiteX0" fmla="*/ 186983 w 6530119"/>
                <a:gd name="connsiteY0" fmla="*/ 250887 h 6171780"/>
                <a:gd name="connsiteX1" fmla="*/ 5399482 w 6530119"/>
                <a:gd name="connsiteY1" fmla="*/ 31264 h 6171780"/>
                <a:gd name="connsiteX2" fmla="*/ 6512663 w 6530119"/>
                <a:gd name="connsiteY2" fmla="*/ 920355 h 6171780"/>
                <a:gd name="connsiteX3" fmla="*/ 5628276 w 6530119"/>
                <a:gd name="connsiteY3" fmla="*/ 1930599 h 6171780"/>
                <a:gd name="connsiteX4" fmla="*/ 595162 w 6530119"/>
                <a:gd name="connsiteY4" fmla="*/ 2337410 h 6171780"/>
                <a:gd name="connsiteX5" fmla="*/ 640515 w 6530119"/>
                <a:gd name="connsiteY5" fmla="*/ 4333214 h 6171780"/>
                <a:gd name="connsiteX6" fmla="*/ 5482292 w 6530119"/>
                <a:gd name="connsiteY6" fmla="*/ 4038379 h 6171780"/>
                <a:gd name="connsiteX7" fmla="*/ 6481526 w 6530119"/>
                <a:gd name="connsiteY7" fmla="*/ 5004365 h 6171780"/>
                <a:gd name="connsiteX8" fmla="*/ 6070529 w 6530119"/>
                <a:gd name="connsiteY8" fmla="*/ 6036106 h 6171780"/>
                <a:gd name="connsiteX9" fmla="*/ 3938045 w 6530119"/>
                <a:gd name="connsiteY9" fmla="*/ 6115989 h 6171780"/>
                <a:gd name="connsiteX10" fmla="*/ 1394922 w 6530119"/>
                <a:gd name="connsiteY10" fmla="*/ 5854398 h 6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0119" h="6171780">
                  <a:moveTo>
                    <a:pt x="186983" y="250887"/>
                  </a:moveTo>
                  <a:cubicBezTo>
                    <a:pt x="2050242" y="133709"/>
                    <a:pt x="4345202" y="-80314"/>
                    <a:pt x="5399482" y="31264"/>
                  </a:cubicBezTo>
                  <a:cubicBezTo>
                    <a:pt x="6453762" y="142842"/>
                    <a:pt x="6474531" y="603799"/>
                    <a:pt x="6512663" y="920355"/>
                  </a:cubicBezTo>
                  <a:cubicBezTo>
                    <a:pt x="6550795" y="1236911"/>
                    <a:pt x="6614526" y="1694423"/>
                    <a:pt x="5628276" y="1930599"/>
                  </a:cubicBezTo>
                  <a:cubicBezTo>
                    <a:pt x="4642026" y="2166775"/>
                    <a:pt x="1426455" y="1936974"/>
                    <a:pt x="595162" y="2337410"/>
                  </a:cubicBezTo>
                  <a:cubicBezTo>
                    <a:pt x="-236131" y="2737846"/>
                    <a:pt x="-174007" y="4049719"/>
                    <a:pt x="640515" y="4333214"/>
                  </a:cubicBezTo>
                  <a:cubicBezTo>
                    <a:pt x="1455037" y="4616709"/>
                    <a:pt x="4508790" y="3926520"/>
                    <a:pt x="5482292" y="4038379"/>
                  </a:cubicBezTo>
                  <a:cubicBezTo>
                    <a:pt x="6455794" y="4150238"/>
                    <a:pt x="6485546" y="5006180"/>
                    <a:pt x="6481526" y="5004365"/>
                  </a:cubicBezTo>
                  <a:cubicBezTo>
                    <a:pt x="6479184" y="5000759"/>
                    <a:pt x="6494442" y="5850835"/>
                    <a:pt x="6070529" y="6036106"/>
                  </a:cubicBezTo>
                  <a:cubicBezTo>
                    <a:pt x="5646616" y="6221377"/>
                    <a:pt x="4598496" y="6184170"/>
                    <a:pt x="3938045" y="6115989"/>
                  </a:cubicBezTo>
                  <a:lnTo>
                    <a:pt x="1394922" y="5854398"/>
                  </a:lnTo>
                </a:path>
              </a:pathLst>
            </a:custGeom>
            <a:ln w="127000" cap="flat" cmpd="sng">
              <a:solidFill>
                <a:schemeClr val="bg1">
                  <a:lumMod val="65000"/>
                </a:schemeClr>
              </a:solidFill>
              <a:prstDash val="sysDot"/>
              <a:headEnd type="oval" w="lg" len="lg"/>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Futura-Condensed-Normal" pitchFamily="2" charset="0"/>
              </a:endParaRPr>
            </a:p>
          </p:txBody>
        </p:sp>
        <p:sp>
          <p:nvSpPr>
            <p:cNvPr id="74" name="Rectangle 73"/>
            <p:cNvSpPr/>
            <p:nvPr/>
          </p:nvSpPr>
          <p:spPr>
            <a:xfrm>
              <a:off x="686003" y="3181301"/>
              <a:ext cx="637995" cy="461665"/>
            </a:xfrm>
            <a:prstGeom prst="rect">
              <a:avLst/>
            </a:prstGeom>
          </p:spPr>
          <p:txBody>
            <a:bodyPr wrap="square">
              <a:spAutoFit/>
            </a:bodyPr>
            <a:lstStyle/>
            <a:p>
              <a:pPr algn="ctr"/>
              <a:r>
                <a:rPr lang="en-US" sz="1200" b="1" dirty="0" smtClean="0">
                  <a:solidFill>
                    <a:schemeClr val="bg1"/>
                  </a:solidFill>
                  <a:latin typeface="Futura-Condensed-Normal" pitchFamily="2" charset="0"/>
                  <a:cs typeface="Arial Narrow"/>
                </a:rPr>
                <a:t>START HERE</a:t>
              </a:r>
              <a:endParaRPr lang="en-US" sz="1200" b="1" dirty="0">
                <a:solidFill>
                  <a:schemeClr val="bg1"/>
                </a:solidFill>
                <a:latin typeface="Futura-Condensed-Normal" pitchFamily="2" charset="0"/>
                <a:cs typeface="Arial Narrow"/>
              </a:endParaRPr>
            </a:p>
          </p:txBody>
        </p:sp>
      </p:grpSp>
      <p:grpSp>
        <p:nvGrpSpPr>
          <p:cNvPr id="7" name="Group 6"/>
          <p:cNvGrpSpPr>
            <a:grpSpLocks noChangeAspect="1"/>
          </p:cNvGrpSpPr>
          <p:nvPr/>
        </p:nvGrpSpPr>
        <p:grpSpPr>
          <a:xfrm>
            <a:off x="2021775" y="2736577"/>
            <a:ext cx="1153734" cy="1496379"/>
            <a:chOff x="1642681" y="3465631"/>
            <a:chExt cx="1648194" cy="2137687"/>
          </a:xfrm>
        </p:grpSpPr>
        <p:grpSp>
          <p:nvGrpSpPr>
            <p:cNvPr id="3" name="Group 2"/>
            <p:cNvGrpSpPr/>
            <p:nvPr/>
          </p:nvGrpSpPr>
          <p:grpSpPr>
            <a:xfrm>
              <a:off x="1929433" y="3465631"/>
              <a:ext cx="1074691" cy="1052606"/>
              <a:chOff x="1929433" y="3465631"/>
              <a:chExt cx="1074691" cy="1052606"/>
            </a:xfrm>
          </p:grpSpPr>
          <p:sp>
            <p:nvSpPr>
              <p:cNvPr id="67" name="Teardrop 66"/>
              <p:cNvSpPr/>
              <p:nvPr/>
            </p:nvSpPr>
            <p:spPr>
              <a:xfrm rot="8075815">
                <a:off x="1982721" y="3550123"/>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grpSp>
            <p:nvGrpSpPr>
              <p:cNvPr id="2" name="Group 1"/>
              <p:cNvGrpSpPr/>
              <p:nvPr/>
            </p:nvGrpSpPr>
            <p:grpSpPr>
              <a:xfrm>
                <a:off x="1929433" y="3465631"/>
                <a:ext cx="1074691" cy="1016533"/>
                <a:chOff x="1153280" y="3885890"/>
                <a:chExt cx="1288590" cy="1218858"/>
              </a:xfrm>
            </p:grpSpPr>
            <p:sp>
              <p:nvSpPr>
                <p:cNvPr id="29" name="Teardrop 28"/>
                <p:cNvSpPr/>
                <p:nvPr/>
              </p:nvSpPr>
              <p:spPr>
                <a:xfrm rot="8075815">
                  <a:off x="1185339" y="3885890"/>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latin typeface="Futura-Condensed-Normal" pitchFamily="2" charset="0"/>
                  </a:endParaRPr>
                </a:p>
              </p:txBody>
            </p:sp>
            <p:sp>
              <p:nvSpPr>
                <p:cNvPr id="30" name="TextBox 29"/>
                <p:cNvSpPr txBox="1"/>
                <p:nvPr/>
              </p:nvSpPr>
              <p:spPr>
                <a:xfrm>
                  <a:off x="1153280" y="4000158"/>
                  <a:ext cx="1288590" cy="738069"/>
                </a:xfrm>
                <a:prstGeom prst="rect">
                  <a:avLst/>
                </a:prstGeom>
                <a:noFill/>
                <a:ln w="6350" cmpd="sng">
                  <a:noFill/>
                  <a:prstDash val="dash"/>
                </a:ln>
              </p:spPr>
              <p:txBody>
                <a:bodyPr wrap="square" numCol="1" rtlCol="0">
                  <a:spAutoFit/>
                </a:bodyPr>
                <a:lstStyle/>
                <a:p>
                  <a:pPr algn="ctr"/>
                  <a:r>
                    <a:rPr lang="en-US" sz="1100" dirty="0" smtClean="0">
                      <a:solidFill>
                        <a:srgbClr val="FFFFFF"/>
                      </a:solidFill>
                      <a:latin typeface="Futura-Condensed-Normal" pitchFamily="2" charset="0"/>
                      <a:cs typeface="Futura Condensed"/>
                    </a:rPr>
                    <a:t>PROJECT</a:t>
                  </a:r>
                  <a:br>
                    <a:rPr lang="en-US" sz="1100" dirty="0" smtClean="0">
                      <a:solidFill>
                        <a:srgbClr val="FFFFFF"/>
                      </a:solidFill>
                      <a:latin typeface="Futura-Condensed-Normal" pitchFamily="2" charset="0"/>
                      <a:cs typeface="Futura Condensed"/>
                    </a:rPr>
                  </a:br>
                  <a:r>
                    <a:rPr lang="en-US" sz="1100" dirty="0" smtClean="0">
                      <a:solidFill>
                        <a:srgbClr val="FFFFFF"/>
                      </a:solidFill>
                      <a:latin typeface="Futura-Condensed-Normal" pitchFamily="2" charset="0"/>
                      <a:cs typeface="Futura Condensed"/>
                    </a:rPr>
                    <a:t>PITCH</a:t>
                  </a:r>
                </a:p>
              </p:txBody>
            </p:sp>
          </p:grpSp>
        </p:grpSp>
        <p:sp>
          <p:nvSpPr>
            <p:cNvPr id="71" name="Rectangle 70"/>
            <p:cNvSpPr/>
            <p:nvPr/>
          </p:nvSpPr>
          <p:spPr>
            <a:xfrm>
              <a:off x="1642681" y="4745940"/>
              <a:ext cx="1648194" cy="857378"/>
            </a:xfrm>
            <a:prstGeom prst="rect">
              <a:avLst/>
            </a:prstGeom>
          </p:spPr>
          <p:txBody>
            <a:bodyPr wrap="square">
              <a:spAutoFit/>
            </a:bodyPr>
            <a:lstStyle/>
            <a:p>
              <a:pPr algn="ctr"/>
              <a:r>
                <a:rPr lang="en-US" sz="1100" dirty="0">
                  <a:latin typeface="Futura-Condensed-Normal" pitchFamily="2" charset="0"/>
                  <a:cs typeface="Futura Condensed"/>
                </a:rPr>
                <a:t>Pitch your ideas, interests, or skills to form a project team!</a:t>
              </a:r>
            </a:p>
          </p:txBody>
        </p:sp>
      </p:grpSp>
      <p:grpSp>
        <p:nvGrpSpPr>
          <p:cNvPr id="78" name="Group 77"/>
          <p:cNvGrpSpPr>
            <a:grpSpLocks noChangeAspect="1"/>
          </p:cNvGrpSpPr>
          <p:nvPr/>
        </p:nvGrpSpPr>
        <p:grpSpPr>
          <a:xfrm>
            <a:off x="4794313" y="4453334"/>
            <a:ext cx="1169096" cy="1480546"/>
            <a:chOff x="4542088" y="6762644"/>
            <a:chExt cx="1670140" cy="2115058"/>
          </a:xfrm>
        </p:grpSpPr>
        <p:grpSp>
          <p:nvGrpSpPr>
            <p:cNvPr id="79" name="Group 78"/>
            <p:cNvGrpSpPr/>
            <p:nvPr/>
          </p:nvGrpSpPr>
          <p:grpSpPr>
            <a:xfrm>
              <a:off x="4850253" y="6762644"/>
              <a:ext cx="1053808" cy="1042757"/>
              <a:chOff x="2367034" y="7825642"/>
              <a:chExt cx="1053808" cy="1042757"/>
            </a:xfrm>
          </p:grpSpPr>
          <p:grpSp>
            <p:nvGrpSpPr>
              <p:cNvPr id="82" name="Group 81"/>
              <p:cNvGrpSpPr/>
              <p:nvPr/>
            </p:nvGrpSpPr>
            <p:grpSpPr>
              <a:xfrm>
                <a:off x="2367034" y="7825642"/>
                <a:ext cx="1053808" cy="1042757"/>
                <a:chOff x="2367034" y="7825642"/>
                <a:chExt cx="1053808" cy="1042757"/>
              </a:xfrm>
            </p:grpSpPr>
            <p:sp>
              <p:nvSpPr>
                <p:cNvPr id="84" name="Teardrop 83"/>
                <p:cNvSpPr/>
                <p:nvPr/>
              </p:nvSpPr>
              <p:spPr>
                <a:xfrm rot="8075815">
                  <a:off x="2415157" y="7900285"/>
                  <a:ext cx="968114" cy="968114"/>
                </a:xfrm>
                <a:prstGeom prst="teardrop">
                  <a:avLst/>
                </a:prstGeom>
                <a:solidFill>
                  <a:srgbClr val="FFFFF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grpSp>
              <p:nvGrpSpPr>
                <p:cNvPr id="85" name="Group 84"/>
                <p:cNvGrpSpPr/>
                <p:nvPr/>
              </p:nvGrpSpPr>
              <p:grpSpPr>
                <a:xfrm>
                  <a:off x="2367034" y="7825642"/>
                  <a:ext cx="1053808" cy="996781"/>
                  <a:chOff x="1150472" y="6614875"/>
                  <a:chExt cx="1288590" cy="1218858"/>
                </a:xfrm>
              </p:grpSpPr>
              <p:sp>
                <p:nvSpPr>
                  <p:cNvPr id="86" name="Teardrop 85"/>
                  <p:cNvSpPr/>
                  <p:nvPr/>
                </p:nvSpPr>
                <p:spPr>
                  <a:xfrm rot="8075815">
                    <a:off x="1185339" y="6614875"/>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latin typeface="Futura-Condensed-Normal" pitchFamily="2" charset="0"/>
                    </a:endParaRPr>
                  </a:p>
                </p:txBody>
              </p:sp>
              <p:sp>
                <p:nvSpPr>
                  <p:cNvPr id="87" name="TextBox 86"/>
                  <p:cNvSpPr txBox="1"/>
                  <p:nvPr/>
                </p:nvSpPr>
                <p:spPr>
                  <a:xfrm>
                    <a:off x="1150472" y="6744024"/>
                    <a:ext cx="1288590" cy="752690"/>
                  </a:xfrm>
                  <a:prstGeom prst="rect">
                    <a:avLst/>
                  </a:prstGeom>
                  <a:noFill/>
                  <a:ln w="6350" cmpd="sng">
                    <a:noFill/>
                    <a:prstDash val="dash"/>
                  </a:ln>
                </p:spPr>
                <p:txBody>
                  <a:bodyPr wrap="square" numCol="1" rtlCol="0">
                    <a:spAutoFit/>
                  </a:bodyPr>
                  <a:lstStyle/>
                  <a:p>
                    <a:pPr algn="ctr"/>
                    <a:r>
                      <a:rPr lang="en-US" sz="1100" dirty="0" smtClean="0">
                        <a:solidFill>
                          <a:schemeClr val="bg1"/>
                        </a:solidFill>
                        <a:latin typeface="Futura-Condensed-Normal" pitchFamily="2" charset="0"/>
                        <a:cs typeface="Futura Condensed"/>
                      </a:rPr>
                      <a:t>PROJECT FEEDBACK</a:t>
                    </a:r>
                  </a:p>
                </p:txBody>
              </p:sp>
            </p:grpSp>
          </p:grpSp>
          <p:sp>
            <p:nvSpPr>
              <p:cNvPr id="83" name="Oval Callout 82"/>
              <p:cNvSpPr/>
              <p:nvPr/>
            </p:nvSpPr>
            <p:spPr>
              <a:xfrm>
                <a:off x="2751159" y="8541092"/>
                <a:ext cx="285560" cy="214131"/>
              </a:xfrm>
              <a:prstGeom prst="wedgeEllipseCallout">
                <a:avLst>
                  <a:gd name="adj1" fmla="val -24354"/>
                  <a:gd name="adj2" fmla="val 64848"/>
                </a:avLst>
              </a:prstGeom>
              <a:noFill/>
              <a:ln w="1270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Futura-Condensed-Normal" pitchFamily="2" charset="0"/>
                </a:endParaRPr>
              </a:p>
            </p:txBody>
          </p:sp>
        </p:grpSp>
        <p:sp>
          <p:nvSpPr>
            <p:cNvPr id="80" name="Rectangle 79"/>
            <p:cNvSpPr/>
            <p:nvPr/>
          </p:nvSpPr>
          <p:spPr>
            <a:xfrm>
              <a:off x="4542088" y="8020328"/>
              <a:ext cx="1670140" cy="857374"/>
            </a:xfrm>
            <a:prstGeom prst="rect">
              <a:avLst/>
            </a:prstGeom>
          </p:spPr>
          <p:txBody>
            <a:bodyPr wrap="square">
              <a:spAutoFit/>
            </a:bodyPr>
            <a:lstStyle/>
            <a:p>
              <a:pPr algn="ctr"/>
              <a:r>
                <a:rPr lang="en-US" sz="1100" dirty="0" smtClean="0">
                  <a:latin typeface="Futura-Condensed-Normal" pitchFamily="2" charset="0"/>
                  <a:cs typeface="Futura Condensed"/>
                </a:rPr>
                <a:t>What is going well in your project and what still needs adjustment?</a:t>
              </a:r>
              <a:endParaRPr lang="en-US" sz="1100" dirty="0">
                <a:latin typeface="Futura-Condensed-Normal" pitchFamily="2" charset="0"/>
                <a:cs typeface="Futura Condensed"/>
              </a:endParaRPr>
            </a:p>
          </p:txBody>
        </p:sp>
      </p:grpSp>
      <p:grpSp>
        <p:nvGrpSpPr>
          <p:cNvPr id="99" name="Group 98"/>
          <p:cNvGrpSpPr>
            <a:grpSpLocks noChangeAspect="1"/>
          </p:cNvGrpSpPr>
          <p:nvPr/>
        </p:nvGrpSpPr>
        <p:grpSpPr>
          <a:xfrm>
            <a:off x="4440816" y="8182489"/>
            <a:ext cx="1274696" cy="1601617"/>
            <a:chOff x="4412274" y="7677279"/>
            <a:chExt cx="1821000" cy="2288015"/>
          </a:xfrm>
        </p:grpSpPr>
        <p:grpSp>
          <p:nvGrpSpPr>
            <p:cNvPr id="103" name="Group 102"/>
            <p:cNvGrpSpPr/>
            <p:nvPr/>
          </p:nvGrpSpPr>
          <p:grpSpPr>
            <a:xfrm>
              <a:off x="4776019" y="7677279"/>
              <a:ext cx="1053808" cy="1042757"/>
              <a:chOff x="2367034" y="7825642"/>
              <a:chExt cx="1053808" cy="1042757"/>
            </a:xfrm>
          </p:grpSpPr>
          <p:sp>
            <p:nvSpPr>
              <p:cNvPr id="105" name="Teardrop 104"/>
              <p:cNvSpPr/>
              <p:nvPr/>
            </p:nvSpPr>
            <p:spPr>
              <a:xfrm rot="8075815">
                <a:off x="2410622" y="7900285"/>
                <a:ext cx="968114" cy="968114"/>
              </a:xfrm>
              <a:prstGeom prst="teardrop">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grpSp>
            <p:nvGrpSpPr>
              <p:cNvPr id="106" name="Group 105"/>
              <p:cNvGrpSpPr/>
              <p:nvPr/>
            </p:nvGrpSpPr>
            <p:grpSpPr>
              <a:xfrm>
                <a:off x="2367034" y="7825642"/>
                <a:ext cx="1053808" cy="996781"/>
                <a:chOff x="1150472" y="6614875"/>
                <a:chExt cx="1288590" cy="1218858"/>
              </a:xfrm>
            </p:grpSpPr>
            <p:sp>
              <p:nvSpPr>
                <p:cNvPr id="107" name="Teardrop 106"/>
                <p:cNvSpPr/>
                <p:nvPr/>
              </p:nvSpPr>
              <p:spPr>
                <a:xfrm rot="8075815">
                  <a:off x="1185339" y="6614875"/>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latin typeface="Futura-Condensed-Normal" pitchFamily="2" charset="0"/>
                  </a:endParaRPr>
                </a:p>
              </p:txBody>
            </p:sp>
            <p:sp>
              <p:nvSpPr>
                <p:cNvPr id="108" name="TextBox 107"/>
                <p:cNvSpPr txBox="1"/>
                <p:nvPr/>
              </p:nvSpPr>
              <p:spPr>
                <a:xfrm>
                  <a:off x="1150472" y="6768952"/>
                  <a:ext cx="1288590" cy="752691"/>
                </a:xfrm>
                <a:prstGeom prst="rect">
                  <a:avLst/>
                </a:prstGeom>
                <a:noFill/>
                <a:ln w="6350" cmpd="sng">
                  <a:noFill/>
                  <a:prstDash val="dash"/>
                </a:ln>
              </p:spPr>
              <p:txBody>
                <a:bodyPr wrap="square" numCol="1" rtlCol="0">
                  <a:spAutoFit/>
                </a:bodyPr>
                <a:lstStyle/>
                <a:p>
                  <a:pPr algn="ctr"/>
                  <a:r>
                    <a:rPr lang="en-US" sz="1100" dirty="0" smtClean="0">
                      <a:solidFill>
                        <a:schemeClr val="bg1"/>
                      </a:solidFill>
                      <a:latin typeface="Futura-Condensed-Normal" pitchFamily="2" charset="0"/>
                      <a:cs typeface="Futura Condensed"/>
                    </a:rPr>
                    <a:t>SHOWCASE </a:t>
                  </a:r>
                </a:p>
                <a:p>
                  <a:pPr algn="ctr"/>
                  <a:r>
                    <a:rPr lang="en-US" sz="1100" dirty="0" smtClean="0">
                      <a:solidFill>
                        <a:schemeClr val="bg1"/>
                      </a:solidFill>
                      <a:latin typeface="Futura-Condensed-Normal" pitchFamily="2" charset="0"/>
                      <a:cs typeface="Futura Condensed"/>
                    </a:rPr>
                    <a:t>PREP</a:t>
                  </a:r>
                </a:p>
              </p:txBody>
            </p:sp>
          </p:grpSp>
        </p:grpSp>
        <p:sp>
          <p:nvSpPr>
            <p:cNvPr id="101" name="Rectangle 100"/>
            <p:cNvSpPr/>
            <p:nvPr/>
          </p:nvSpPr>
          <p:spPr>
            <a:xfrm>
              <a:off x="4412274" y="8866097"/>
              <a:ext cx="1821000" cy="1099197"/>
            </a:xfrm>
            <a:prstGeom prst="rect">
              <a:avLst/>
            </a:prstGeom>
          </p:spPr>
          <p:txBody>
            <a:bodyPr wrap="square">
              <a:spAutoFit/>
            </a:bodyPr>
            <a:lstStyle/>
            <a:p>
              <a:pPr algn="ctr"/>
              <a:r>
                <a:rPr lang="en-US" sz="1100" dirty="0" smtClean="0">
                  <a:latin typeface="Futura-Condensed-Normal" pitchFamily="2" charset="0"/>
                  <a:cs typeface="Futura Condensed"/>
                </a:rPr>
                <a:t>Use this time to make last-minute project edits and to prepare for the </a:t>
              </a:r>
              <a:r>
                <a:rPr lang="en-US" sz="1100" dirty="0" err="1" smtClean="0">
                  <a:latin typeface="Futura-Condensed-Normal" pitchFamily="2" charset="0"/>
                  <a:cs typeface="Futura Condensed"/>
                </a:rPr>
                <a:t>hackathon</a:t>
              </a:r>
              <a:r>
                <a:rPr lang="en-US" sz="1100" dirty="0" smtClean="0">
                  <a:latin typeface="Futura-Condensed-Normal" pitchFamily="2" charset="0"/>
                  <a:cs typeface="Futura Condensed"/>
                </a:rPr>
                <a:t> </a:t>
              </a:r>
              <a:r>
                <a:rPr lang="en-US" sz="1100" dirty="0">
                  <a:latin typeface="Futura-Condensed-Normal" pitchFamily="2" charset="0"/>
                  <a:cs typeface="Futura Condensed"/>
                </a:rPr>
                <a:t>s</a:t>
              </a:r>
              <a:r>
                <a:rPr lang="en-US" sz="1100" dirty="0" smtClean="0">
                  <a:latin typeface="Futura-Condensed-Normal" pitchFamily="2" charset="0"/>
                  <a:cs typeface="Futura Condensed"/>
                </a:rPr>
                <a:t>howcase.</a:t>
              </a:r>
              <a:endParaRPr lang="en-US" sz="1100" dirty="0">
                <a:latin typeface="Futura-Condensed-Normal" pitchFamily="2" charset="0"/>
                <a:cs typeface="Futura Condensed"/>
              </a:endParaRPr>
            </a:p>
          </p:txBody>
        </p:sp>
      </p:grpSp>
      <p:grpSp>
        <p:nvGrpSpPr>
          <p:cNvPr id="118" name="Group 117"/>
          <p:cNvGrpSpPr>
            <a:grpSpLocks noChangeAspect="1"/>
          </p:cNvGrpSpPr>
          <p:nvPr/>
        </p:nvGrpSpPr>
        <p:grpSpPr>
          <a:xfrm>
            <a:off x="5679004" y="6270267"/>
            <a:ext cx="809432" cy="1333414"/>
            <a:chOff x="5201212" y="5003881"/>
            <a:chExt cx="1156336" cy="1904878"/>
          </a:xfrm>
        </p:grpSpPr>
        <p:grpSp>
          <p:nvGrpSpPr>
            <p:cNvPr id="121" name="Group 120"/>
            <p:cNvGrpSpPr/>
            <p:nvPr/>
          </p:nvGrpSpPr>
          <p:grpSpPr>
            <a:xfrm>
              <a:off x="5226608" y="5003881"/>
              <a:ext cx="1082259" cy="1070693"/>
              <a:chOff x="6523661" y="3593420"/>
              <a:chExt cx="1082258" cy="1070694"/>
            </a:xfrm>
          </p:grpSpPr>
          <p:sp>
            <p:nvSpPr>
              <p:cNvPr id="123" name="Teardrop 122"/>
              <p:cNvSpPr/>
              <p:nvPr/>
            </p:nvSpPr>
            <p:spPr>
              <a:xfrm rot="8075815">
                <a:off x="6576118" y="3696000"/>
                <a:ext cx="968114" cy="968114"/>
              </a:xfrm>
              <a:prstGeom prst="teardrop">
                <a:avLst/>
              </a:prstGeom>
              <a:solidFill>
                <a:srgbClr val="FFFFFF"/>
              </a:solidFill>
              <a:ln w="38100" cmpd="sng">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latin typeface="Futura-Condensed-Normal" pitchFamily="2" charset="0"/>
                </a:endParaRPr>
              </a:p>
            </p:txBody>
          </p:sp>
          <p:grpSp>
            <p:nvGrpSpPr>
              <p:cNvPr id="124" name="Group 123"/>
              <p:cNvGrpSpPr/>
              <p:nvPr/>
            </p:nvGrpSpPr>
            <p:grpSpPr>
              <a:xfrm>
                <a:off x="6523661" y="3593420"/>
                <a:ext cx="1082258" cy="1023691"/>
                <a:chOff x="3958407" y="3885890"/>
                <a:chExt cx="1288590" cy="1218858"/>
              </a:xfrm>
            </p:grpSpPr>
            <p:sp>
              <p:nvSpPr>
                <p:cNvPr id="125" name="Teardrop 124"/>
                <p:cNvSpPr/>
                <p:nvPr/>
              </p:nvSpPr>
              <p:spPr>
                <a:xfrm rot="8075815">
                  <a:off x="3993274" y="3885890"/>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sp>
              <p:nvSpPr>
                <p:cNvPr id="126" name="TextBox 125"/>
                <p:cNvSpPr txBox="1"/>
                <p:nvPr/>
              </p:nvSpPr>
              <p:spPr>
                <a:xfrm>
                  <a:off x="3958407" y="4030515"/>
                  <a:ext cx="1288590" cy="732907"/>
                </a:xfrm>
                <a:prstGeom prst="rect">
                  <a:avLst/>
                </a:prstGeom>
                <a:noFill/>
                <a:ln w="6350" cmpd="sng">
                  <a:noFill/>
                  <a:prstDash val="dash"/>
                </a:ln>
              </p:spPr>
              <p:txBody>
                <a:bodyPr wrap="square" numCol="1" rtlCol="0">
                  <a:spAutoFit/>
                </a:bodyPr>
                <a:lstStyle/>
                <a:p>
                  <a:pPr algn="ctr"/>
                  <a:r>
                    <a:rPr lang="en-US" sz="1100" dirty="0" smtClean="0">
                      <a:solidFill>
                        <a:srgbClr val="FFFFFF"/>
                      </a:solidFill>
                      <a:latin typeface="Futura-Condensed-Normal" pitchFamily="2" charset="0"/>
                      <a:cs typeface="Futura Condensed"/>
                    </a:rPr>
                    <a:t>DESIGN </a:t>
                  </a:r>
                </a:p>
                <a:p>
                  <a:pPr algn="ctr"/>
                  <a:r>
                    <a:rPr lang="en-US" sz="1100" dirty="0" smtClean="0">
                      <a:solidFill>
                        <a:srgbClr val="FFFFFF"/>
                      </a:solidFill>
                      <a:latin typeface="Futura-Condensed-Normal" pitchFamily="2" charset="0"/>
                      <a:cs typeface="Futura Condensed"/>
                    </a:rPr>
                    <a:t>SPRINT</a:t>
                  </a:r>
                </a:p>
              </p:txBody>
            </p:sp>
          </p:grpSp>
        </p:grpSp>
        <p:sp>
          <p:nvSpPr>
            <p:cNvPr id="120" name="Rectangle 119"/>
            <p:cNvSpPr/>
            <p:nvPr/>
          </p:nvSpPr>
          <p:spPr>
            <a:xfrm>
              <a:off x="5201212" y="6293206"/>
              <a:ext cx="1156336" cy="615553"/>
            </a:xfrm>
            <a:prstGeom prst="rect">
              <a:avLst/>
            </a:prstGeom>
          </p:spPr>
          <p:txBody>
            <a:bodyPr wrap="square">
              <a:spAutoFit/>
            </a:bodyPr>
            <a:lstStyle/>
            <a:p>
              <a:pPr algn="ctr"/>
              <a:r>
                <a:rPr lang="en-US" sz="1100" dirty="0" smtClean="0">
                  <a:latin typeface="Futura-Condensed-Normal" pitchFamily="2" charset="0"/>
                  <a:cs typeface="Futura Condensed"/>
                </a:rPr>
                <a:t>Final round of design!</a:t>
              </a:r>
              <a:endParaRPr lang="en-US" sz="1100" dirty="0">
                <a:latin typeface="Futura-Condensed-Normal" pitchFamily="2" charset="0"/>
                <a:cs typeface="Futura Condensed"/>
              </a:endParaRPr>
            </a:p>
          </p:txBody>
        </p:sp>
      </p:grpSp>
      <p:grpSp>
        <p:nvGrpSpPr>
          <p:cNvPr id="128" name="Group 127"/>
          <p:cNvGrpSpPr/>
          <p:nvPr/>
        </p:nvGrpSpPr>
        <p:grpSpPr>
          <a:xfrm>
            <a:off x="3644324" y="6362204"/>
            <a:ext cx="1278874" cy="1666971"/>
            <a:chOff x="5462080" y="4687945"/>
            <a:chExt cx="1826967" cy="2381375"/>
          </a:xfrm>
        </p:grpSpPr>
        <p:grpSp>
          <p:nvGrpSpPr>
            <p:cNvPr id="130" name="Group 129"/>
            <p:cNvGrpSpPr/>
            <p:nvPr/>
          </p:nvGrpSpPr>
          <p:grpSpPr>
            <a:xfrm>
              <a:off x="5834433" y="4687945"/>
              <a:ext cx="1082258" cy="1066155"/>
              <a:chOff x="6519124" y="3597959"/>
              <a:chExt cx="1082258" cy="1066155"/>
            </a:xfrm>
          </p:grpSpPr>
          <p:sp>
            <p:nvSpPr>
              <p:cNvPr id="132" name="Teardrop 131"/>
              <p:cNvSpPr/>
              <p:nvPr/>
            </p:nvSpPr>
            <p:spPr>
              <a:xfrm rot="8075815">
                <a:off x="6576118" y="3696000"/>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latin typeface="Futura-Condensed-Normal" pitchFamily="2" charset="0"/>
                </a:endParaRPr>
              </a:p>
            </p:txBody>
          </p:sp>
          <p:grpSp>
            <p:nvGrpSpPr>
              <p:cNvPr id="133" name="Group 132"/>
              <p:cNvGrpSpPr/>
              <p:nvPr/>
            </p:nvGrpSpPr>
            <p:grpSpPr>
              <a:xfrm>
                <a:off x="6519124" y="3597959"/>
                <a:ext cx="1082258" cy="1023691"/>
                <a:chOff x="3953005" y="3891294"/>
                <a:chExt cx="1288590" cy="1218858"/>
              </a:xfrm>
            </p:grpSpPr>
            <p:sp>
              <p:nvSpPr>
                <p:cNvPr id="134" name="Teardrop 133"/>
                <p:cNvSpPr/>
                <p:nvPr/>
              </p:nvSpPr>
              <p:spPr>
                <a:xfrm rot="8075815">
                  <a:off x="3987872" y="3891294"/>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sp>
              <p:nvSpPr>
                <p:cNvPr id="135" name="TextBox 134"/>
                <p:cNvSpPr txBox="1"/>
                <p:nvPr/>
              </p:nvSpPr>
              <p:spPr>
                <a:xfrm>
                  <a:off x="3953005" y="4035918"/>
                  <a:ext cx="1288590" cy="732905"/>
                </a:xfrm>
                <a:prstGeom prst="rect">
                  <a:avLst/>
                </a:prstGeom>
                <a:noFill/>
                <a:ln w="6350" cmpd="sng">
                  <a:noFill/>
                  <a:prstDash val="dash"/>
                </a:ln>
              </p:spPr>
              <p:txBody>
                <a:bodyPr wrap="square" numCol="1" rtlCol="0">
                  <a:spAutoFit/>
                </a:bodyPr>
                <a:lstStyle/>
                <a:p>
                  <a:pPr algn="ctr"/>
                  <a:r>
                    <a:rPr lang="en-US" sz="1100" dirty="0" smtClean="0">
                      <a:solidFill>
                        <a:srgbClr val="FFFFFF"/>
                      </a:solidFill>
                      <a:latin typeface="Futura-Condensed-Normal" pitchFamily="2" charset="0"/>
                      <a:cs typeface="Futura Condensed"/>
                    </a:rPr>
                    <a:t>PROJECT </a:t>
                  </a:r>
                </a:p>
                <a:p>
                  <a:pPr algn="ctr"/>
                  <a:r>
                    <a:rPr lang="en-US" sz="1100" dirty="0" smtClean="0">
                      <a:solidFill>
                        <a:srgbClr val="FFFFFF"/>
                      </a:solidFill>
                      <a:latin typeface="Futura-Condensed-Normal" pitchFamily="2" charset="0"/>
                      <a:cs typeface="Futura Condensed"/>
                    </a:rPr>
                    <a:t>CHECK-IN</a:t>
                  </a:r>
                </a:p>
              </p:txBody>
            </p:sp>
          </p:grpSp>
        </p:grpSp>
        <p:sp>
          <p:nvSpPr>
            <p:cNvPr id="131" name="Rectangle 130"/>
            <p:cNvSpPr/>
            <p:nvPr/>
          </p:nvSpPr>
          <p:spPr>
            <a:xfrm>
              <a:off x="5462080" y="5970124"/>
              <a:ext cx="1826967" cy="1099196"/>
            </a:xfrm>
            <a:prstGeom prst="rect">
              <a:avLst/>
            </a:prstGeom>
          </p:spPr>
          <p:txBody>
            <a:bodyPr wrap="square">
              <a:spAutoFit/>
            </a:bodyPr>
            <a:lstStyle/>
            <a:p>
              <a:pPr algn="ctr"/>
              <a:r>
                <a:rPr lang="en-US" sz="1100" dirty="0">
                  <a:latin typeface="Futura-Condensed-Normal" pitchFamily="2" charset="0"/>
                  <a:cs typeface="Futura Condensed"/>
                </a:rPr>
                <a:t>Take a moment to reflect on your project feedback and regroup before continuing.</a:t>
              </a:r>
            </a:p>
          </p:txBody>
        </p:sp>
      </p:grpSp>
      <p:grpSp>
        <p:nvGrpSpPr>
          <p:cNvPr id="137" name="Group 136"/>
          <p:cNvGrpSpPr/>
          <p:nvPr/>
        </p:nvGrpSpPr>
        <p:grpSpPr>
          <a:xfrm>
            <a:off x="1250866" y="4667467"/>
            <a:ext cx="1122070" cy="1836249"/>
            <a:chOff x="5574083" y="4687945"/>
            <a:chExt cx="1602961" cy="2623200"/>
          </a:xfrm>
        </p:grpSpPr>
        <p:grpSp>
          <p:nvGrpSpPr>
            <p:cNvPr id="139" name="Group 138"/>
            <p:cNvGrpSpPr/>
            <p:nvPr/>
          </p:nvGrpSpPr>
          <p:grpSpPr>
            <a:xfrm>
              <a:off x="5834433" y="4687945"/>
              <a:ext cx="1082258" cy="1066155"/>
              <a:chOff x="6519124" y="3597959"/>
              <a:chExt cx="1082258" cy="1066155"/>
            </a:xfrm>
          </p:grpSpPr>
          <p:sp>
            <p:nvSpPr>
              <p:cNvPr id="141" name="Teardrop 140"/>
              <p:cNvSpPr/>
              <p:nvPr/>
            </p:nvSpPr>
            <p:spPr>
              <a:xfrm rot="8075815">
                <a:off x="6576118" y="3696000"/>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latin typeface="Futura-Condensed-Normal" pitchFamily="2" charset="0"/>
                </a:endParaRPr>
              </a:p>
            </p:txBody>
          </p:sp>
          <p:grpSp>
            <p:nvGrpSpPr>
              <p:cNvPr id="142" name="Group 141"/>
              <p:cNvGrpSpPr/>
              <p:nvPr/>
            </p:nvGrpSpPr>
            <p:grpSpPr>
              <a:xfrm>
                <a:off x="6519124" y="3597959"/>
                <a:ext cx="1082258" cy="1023691"/>
                <a:chOff x="3953005" y="3891294"/>
                <a:chExt cx="1288590" cy="1218858"/>
              </a:xfrm>
            </p:grpSpPr>
            <p:sp>
              <p:nvSpPr>
                <p:cNvPr id="143" name="Teardrop 142"/>
                <p:cNvSpPr/>
                <p:nvPr/>
              </p:nvSpPr>
              <p:spPr>
                <a:xfrm rot="8075815">
                  <a:off x="3987872" y="3891294"/>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sp>
              <p:nvSpPr>
                <p:cNvPr id="144" name="TextBox 143"/>
                <p:cNvSpPr txBox="1"/>
                <p:nvPr/>
              </p:nvSpPr>
              <p:spPr>
                <a:xfrm>
                  <a:off x="3953005" y="4035918"/>
                  <a:ext cx="1288590" cy="732905"/>
                </a:xfrm>
                <a:prstGeom prst="rect">
                  <a:avLst/>
                </a:prstGeom>
                <a:noFill/>
                <a:ln w="6350" cmpd="sng">
                  <a:noFill/>
                  <a:prstDash val="dash"/>
                </a:ln>
              </p:spPr>
              <p:txBody>
                <a:bodyPr wrap="square" numCol="1" rtlCol="0">
                  <a:spAutoFit/>
                </a:bodyPr>
                <a:lstStyle/>
                <a:p>
                  <a:pPr algn="ctr"/>
                  <a:r>
                    <a:rPr lang="en-US" sz="1100" dirty="0" smtClean="0">
                      <a:solidFill>
                        <a:srgbClr val="FFFFFF"/>
                      </a:solidFill>
                      <a:latin typeface="Futura-Condensed-Normal" pitchFamily="2" charset="0"/>
                      <a:cs typeface="Futura Condensed"/>
                    </a:rPr>
                    <a:t>DESIGN</a:t>
                  </a:r>
                </a:p>
                <a:p>
                  <a:pPr algn="ctr"/>
                  <a:r>
                    <a:rPr lang="en-US" sz="1100" dirty="0" smtClean="0">
                      <a:solidFill>
                        <a:srgbClr val="FFFFFF"/>
                      </a:solidFill>
                      <a:latin typeface="Futura-Condensed-Normal" pitchFamily="2" charset="0"/>
                      <a:cs typeface="Futura Condensed"/>
                    </a:rPr>
                    <a:t>SPRINT</a:t>
                  </a:r>
                </a:p>
              </p:txBody>
            </p:sp>
          </p:grpSp>
        </p:grpSp>
        <p:sp>
          <p:nvSpPr>
            <p:cNvPr id="140" name="Rectangle 139"/>
            <p:cNvSpPr/>
            <p:nvPr/>
          </p:nvSpPr>
          <p:spPr>
            <a:xfrm>
              <a:off x="5574083" y="5970124"/>
              <a:ext cx="1602961" cy="1341021"/>
            </a:xfrm>
            <a:prstGeom prst="rect">
              <a:avLst/>
            </a:prstGeom>
          </p:spPr>
          <p:txBody>
            <a:bodyPr wrap="square">
              <a:spAutoFit/>
            </a:bodyPr>
            <a:lstStyle/>
            <a:p>
              <a:pPr algn="ctr"/>
              <a:r>
                <a:rPr lang="en-US" sz="1100" dirty="0" smtClean="0">
                  <a:latin typeface="Futura-Condensed-Normal" pitchFamily="2" charset="0"/>
                  <a:cs typeface="Futura Condensed"/>
                </a:rPr>
                <a:t>Keep making progress with your project as you move into the second round of design.</a:t>
              </a:r>
              <a:endParaRPr lang="en-US" sz="1100" dirty="0">
                <a:latin typeface="Futura-Condensed-Normal" pitchFamily="2" charset="0"/>
                <a:cs typeface="Futura Condensed"/>
              </a:endParaRPr>
            </a:p>
          </p:txBody>
        </p:sp>
      </p:grpSp>
      <p:grpSp>
        <p:nvGrpSpPr>
          <p:cNvPr id="145" name="Group 144"/>
          <p:cNvGrpSpPr>
            <a:grpSpLocks noChangeAspect="1"/>
          </p:cNvGrpSpPr>
          <p:nvPr/>
        </p:nvGrpSpPr>
        <p:grpSpPr>
          <a:xfrm>
            <a:off x="1896797" y="6597227"/>
            <a:ext cx="1219794" cy="1477838"/>
            <a:chOff x="2765049" y="4959501"/>
            <a:chExt cx="1742567" cy="2111201"/>
          </a:xfrm>
        </p:grpSpPr>
        <p:grpSp>
          <p:nvGrpSpPr>
            <p:cNvPr id="146" name="Group 145"/>
            <p:cNvGrpSpPr/>
            <p:nvPr/>
          </p:nvGrpSpPr>
          <p:grpSpPr>
            <a:xfrm>
              <a:off x="3109427" y="4959501"/>
              <a:ext cx="1053808" cy="1038221"/>
              <a:chOff x="1859708" y="2254087"/>
              <a:chExt cx="1053808" cy="1038221"/>
            </a:xfrm>
          </p:grpSpPr>
          <p:grpSp>
            <p:nvGrpSpPr>
              <p:cNvPr id="148" name="Group 147"/>
              <p:cNvGrpSpPr/>
              <p:nvPr/>
            </p:nvGrpSpPr>
            <p:grpSpPr>
              <a:xfrm>
                <a:off x="1859708" y="2254087"/>
                <a:ext cx="1053808" cy="1038221"/>
                <a:chOff x="2367034" y="7825642"/>
                <a:chExt cx="1053808" cy="1038221"/>
              </a:xfrm>
            </p:grpSpPr>
            <p:sp>
              <p:nvSpPr>
                <p:cNvPr id="150" name="Teardrop 149"/>
                <p:cNvSpPr/>
                <p:nvPr/>
              </p:nvSpPr>
              <p:spPr>
                <a:xfrm rot="8075815">
                  <a:off x="2410622" y="7895749"/>
                  <a:ext cx="968114" cy="968114"/>
                </a:xfrm>
                <a:prstGeom prst="teardrop">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grpSp>
              <p:nvGrpSpPr>
                <p:cNvPr id="151" name="Group 150"/>
                <p:cNvGrpSpPr/>
                <p:nvPr/>
              </p:nvGrpSpPr>
              <p:grpSpPr>
                <a:xfrm>
                  <a:off x="2367034" y="7825642"/>
                  <a:ext cx="1053808" cy="996781"/>
                  <a:chOff x="1150472" y="6614875"/>
                  <a:chExt cx="1288590" cy="1218858"/>
                </a:xfrm>
              </p:grpSpPr>
              <p:sp>
                <p:nvSpPr>
                  <p:cNvPr id="152" name="Teardrop 151"/>
                  <p:cNvSpPr/>
                  <p:nvPr/>
                </p:nvSpPr>
                <p:spPr>
                  <a:xfrm rot="8075815">
                    <a:off x="1185339" y="6614875"/>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latin typeface="Futura-Condensed-Normal" pitchFamily="2" charset="0"/>
                    </a:endParaRPr>
                  </a:p>
                </p:txBody>
              </p:sp>
              <p:sp>
                <p:nvSpPr>
                  <p:cNvPr id="153" name="TextBox 152"/>
                  <p:cNvSpPr txBox="1"/>
                  <p:nvPr/>
                </p:nvSpPr>
                <p:spPr>
                  <a:xfrm>
                    <a:off x="1150472" y="6744023"/>
                    <a:ext cx="1288590" cy="752695"/>
                  </a:xfrm>
                  <a:prstGeom prst="rect">
                    <a:avLst/>
                  </a:prstGeom>
                  <a:noFill/>
                  <a:ln w="6350" cmpd="sng">
                    <a:noFill/>
                    <a:prstDash val="dash"/>
                  </a:ln>
                </p:spPr>
                <p:txBody>
                  <a:bodyPr wrap="square" numCol="1" rtlCol="0">
                    <a:spAutoFit/>
                  </a:bodyPr>
                  <a:lstStyle/>
                  <a:p>
                    <a:pPr algn="ctr"/>
                    <a:r>
                      <a:rPr lang="en-US" sz="1100" dirty="0" smtClean="0">
                        <a:solidFill>
                          <a:schemeClr val="bg1"/>
                        </a:solidFill>
                        <a:latin typeface="Futura-Condensed-Normal" pitchFamily="2" charset="0"/>
                        <a:cs typeface="Futura Condensed"/>
                      </a:rPr>
                      <a:t>UNFOCUS </a:t>
                    </a:r>
                  </a:p>
                  <a:p>
                    <a:pPr algn="ctr"/>
                    <a:r>
                      <a:rPr lang="en-US" sz="1100" dirty="0" smtClean="0">
                        <a:solidFill>
                          <a:schemeClr val="bg1"/>
                        </a:solidFill>
                        <a:latin typeface="Futura-Condensed-Normal" pitchFamily="2" charset="0"/>
                        <a:cs typeface="Futura Condensed"/>
                      </a:rPr>
                      <a:t>GROUP</a:t>
                    </a:r>
                  </a:p>
                </p:txBody>
              </p:sp>
            </p:grpSp>
          </p:grpSp>
          <p:sp>
            <p:nvSpPr>
              <p:cNvPr id="149" name="Oval Callout 148"/>
              <p:cNvSpPr/>
              <p:nvPr/>
            </p:nvSpPr>
            <p:spPr>
              <a:xfrm>
                <a:off x="2243833" y="2971381"/>
                <a:ext cx="285558" cy="214129"/>
              </a:xfrm>
              <a:prstGeom prst="wedgeEllipseCallout">
                <a:avLst>
                  <a:gd name="adj1" fmla="val -24354"/>
                  <a:gd name="adj2" fmla="val 64848"/>
                </a:avLst>
              </a:prstGeom>
              <a:noFill/>
              <a:ln w="1270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latin typeface="Futura-Condensed-Normal" pitchFamily="2" charset="0"/>
                </a:endParaRPr>
              </a:p>
            </p:txBody>
          </p:sp>
        </p:grpSp>
        <p:sp>
          <p:nvSpPr>
            <p:cNvPr id="147" name="Rectangle 146"/>
            <p:cNvSpPr/>
            <p:nvPr/>
          </p:nvSpPr>
          <p:spPr>
            <a:xfrm>
              <a:off x="2765049" y="6213323"/>
              <a:ext cx="1742567" cy="857379"/>
            </a:xfrm>
            <a:prstGeom prst="rect">
              <a:avLst/>
            </a:prstGeom>
          </p:spPr>
          <p:txBody>
            <a:bodyPr wrap="square">
              <a:spAutoFit/>
            </a:bodyPr>
            <a:lstStyle/>
            <a:p>
              <a:pPr algn="ctr"/>
              <a:r>
                <a:rPr lang="en-US" sz="1100" dirty="0" smtClean="0">
                  <a:latin typeface="Futura-Condensed-Normal" pitchFamily="2" charset="0"/>
                  <a:cs typeface="Futura Condensed"/>
                </a:rPr>
                <a:t>Formulate and share project feedback with your critique group.</a:t>
              </a:r>
              <a:endParaRPr lang="en-US" sz="1100" dirty="0">
                <a:latin typeface="Futura-Condensed-Normal" pitchFamily="2" charset="0"/>
                <a:cs typeface="Futura Condensed"/>
              </a:endParaRPr>
            </a:p>
          </p:txBody>
        </p:sp>
      </p:grpSp>
      <p:grpSp>
        <p:nvGrpSpPr>
          <p:cNvPr id="156" name="Group 155"/>
          <p:cNvGrpSpPr/>
          <p:nvPr/>
        </p:nvGrpSpPr>
        <p:grpSpPr>
          <a:xfrm rot="386690">
            <a:off x="673602" y="6262911"/>
            <a:ext cx="370430" cy="455279"/>
            <a:chOff x="6828775" y="3673122"/>
            <a:chExt cx="370430" cy="455279"/>
          </a:xfrm>
        </p:grpSpPr>
        <p:sp>
          <p:nvSpPr>
            <p:cNvPr id="157" name="Rectangle 156"/>
            <p:cNvSpPr/>
            <p:nvPr/>
          </p:nvSpPr>
          <p:spPr>
            <a:xfrm rot="20901459">
              <a:off x="6828775" y="3673122"/>
              <a:ext cx="370430" cy="41895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cxnSp>
          <p:nvCxnSpPr>
            <p:cNvPr id="158" name="Straight Arrow Connector 157"/>
            <p:cNvCxnSpPr/>
            <p:nvPr/>
          </p:nvCxnSpPr>
          <p:spPr>
            <a:xfrm rot="21433986">
              <a:off x="6986026" y="3688767"/>
              <a:ext cx="60500" cy="439634"/>
            </a:xfrm>
            <a:prstGeom prst="straightConnector1">
              <a:avLst/>
            </a:prstGeom>
            <a:ln w="127000">
              <a:solidFill>
                <a:schemeClr val="bg1">
                  <a:lumMod val="65000"/>
                </a:schemeClr>
              </a:solidFill>
              <a:prstDash val="sysDot"/>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59" name="Group 158"/>
          <p:cNvGrpSpPr/>
          <p:nvPr/>
        </p:nvGrpSpPr>
        <p:grpSpPr>
          <a:xfrm rot="1275754">
            <a:off x="6737951" y="8125924"/>
            <a:ext cx="370430" cy="462995"/>
            <a:chOff x="6835337" y="3664107"/>
            <a:chExt cx="370430" cy="462995"/>
          </a:xfrm>
        </p:grpSpPr>
        <p:sp>
          <p:nvSpPr>
            <p:cNvPr id="160" name="Rectangle 159"/>
            <p:cNvSpPr/>
            <p:nvPr/>
          </p:nvSpPr>
          <p:spPr>
            <a:xfrm rot="20901459">
              <a:off x="6835337" y="3664107"/>
              <a:ext cx="370430" cy="462995"/>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cxnSp>
          <p:nvCxnSpPr>
            <p:cNvPr id="161" name="Straight Arrow Connector 160"/>
            <p:cNvCxnSpPr/>
            <p:nvPr/>
          </p:nvCxnSpPr>
          <p:spPr>
            <a:xfrm rot="17642021" flipH="1">
              <a:off x="6843530" y="3811464"/>
              <a:ext cx="383212" cy="198790"/>
            </a:xfrm>
            <a:prstGeom prst="straightConnector1">
              <a:avLst/>
            </a:prstGeom>
            <a:ln w="127000">
              <a:solidFill>
                <a:schemeClr val="bg1">
                  <a:lumMod val="65000"/>
                </a:schemeClr>
              </a:solidFill>
              <a:prstDash val="sysDot"/>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67" name="Group 166"/>
          <p:cNvGrpSpPr>
            <a:grpSpLocks noChangeAspect="1"/>
          </p:cNvGrpSpPr>
          <p:nvPr/>
        </p:nvGrpSpPr>
        <p:grpSpPr>
          <a:xfrm>
            <a:off x="1071233" y="8156943"/>
            <a:ext cx="1219794" cy="1434042"/>
            <a:chOff x="2765049" y="4959501"/>
            <a:chExt cx="1742567" cy="2048634"/>
          </a:xfrm>
        </p:grpSpPr>
        <p:grpSp>
          <p:nvGrpSpPr>
            <p:cNvPr id="168" name="Group 167"/>
            <p:cNvGrpSpPr/>
            <p:nvPr/>
          </p:nvGrpSpPr>
          <p:grpSpPr>
            <a:xfrm>
              <a:off x="3109427" y="4959501"/>
              <a:ext cx="1053808" cy="1038221"/>
              <a:chOff x="1859708" y="2254087"/>
              <a:chExt cx="1053808" cy="1038221"/>
            </a:xfrm>
          </p:grpSpPr>
          <p:grpSp>
            <p:nvGrpSpPr>
              <p:cNvPr id="170" name="Group 169"/>
              <p:cNvGrpSpPr/>
              <p:nvPr/>
            </p:nvGrpSpPr>
            <p:grpSpPr>
              <a:xfrm>
                <a:off x="1859708" y="2254087"/>
                <a:ext cx="1053808" cy="1038221"/>
                <a:chOff x="2367034" y="7825642"/>
                <a:chExt cx="1053808" cy="1038221"/>
              </a:xfrm>
            </p:grpSpPr>
            <p:sp>
              <p:nvSpPr>
                <p:cNvPr id="172" name="Teardrop 171"/>
                <p:cNvSpPr/>
                <p:nvPr/>
              </p:nvSpPr>
              <p:spPr>
                <a:xfrm rot="8075815">
                  <a:off x="2410622" y="7895749"/>
                  <a:ext cx="968114" cy="968114"/>
                </a:xfrm>
                <a:prstGeom prst="teardrop">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grpSp>
              <p:nvGrpSpPr>
                <p:cNvPr id="173" name="Group 172"/>
                <p:cNvGrpSpPr/>
                <p:nvPr/>
              </p:nvGrpSpPr>
              <p:grpSpPr>
                <a:xfrm>
                  <a:off x="2367034" y="7825642"/>
                  <a:ext cx="1053808" cy="996781"/>
                  <a:chOff x="1150472" y="6614875"/>
                  <a:chExt cx="1288590" cy="1218858"/>
                </a:xfrm>
              </p:grpSpPr>
              <p:sp>
                <p:nvSpPr>
                  <p:cNvPr id="174" name="Teardrop 173"/>
                  <p:cNvSpPr/>
                  <p:nvPr/>
                </p:nvSpPr>
                <p:spPr>
                  <a:xfrm rot="8075815">
                    <a:off x="1185339" y="6614875"/>
                    <a:ext cx="1218858" cy="1218858"/>
                  </a:xfrm>
                  <a:prstGeom prst="teardrop">
                    <a:avLst/>
                  </a:prstGeom>
                  <a:solidFill>
                    <a:srgbClr val="EA6A09"/>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EA6A09"/>
                      </a:solidFill>
                      <a:latin typeface="Futura-Condensed-Normal" pitchFamily="2" charset="0"/>
                    </a:endParaRPr>
                  </a:p>
                </p:txBody>
              </p:sp>
              <p:sp>
                <p:nvSpPr>
                  <p:cNvPr id="175" name="TextBox 174"/>
                  <p:cNvSpPr txBox="1"/>
                  <p:nvPr/>
                </p:nvSpPr>
                <p:spPr>
                  <a:xfrm>
                    <a:off x="1150472" y="6899970"/>
                    <a:ext cx="1288590" cy="456994"/>
                  </a:xfrm>
                  <a:prstGeom prst="rect">
                    <a:avLst/>
                  </a:prstGeom>
                  <a:noFill/>
                  <a:ln w="6350" cmpd="sng">
                    <a:noFill/>
                    <a:prstDash val="dash"/>
                  </a:ln>
                </p:spPr>
                <p:txBody>
                  <a:bodyPr wrap="square" numCol="1" rtlCol="0">
                    <a:spAutoFit/>
                  </a:bodyPr>
                  <a:lstStyle/>
                  <a:p>
                    <a:pPr algn="ctr"/>
                    <a:r>
                      <a:rPr lang="en-US" sz="1100" dirty="0" smtClean="0">
                        <a:solidFill>
                          <a:schemeClr val="bg1"/>
                        </a:solidFill>
                        <a:latin typeface="Futura-Condensed-Normal" pitchFamily="2" charset="0"/>
                        <a:cs typeface="Futura Condensed"/>
                      </a:rPr>
                      <a:t>SHOWCASE</a:t>
                    </a:r>
                  </a:p>
                </p:txBody>
              </p:sp>
            </p:grpSp>
          </p:grpSp>
          <p:sp>
            <p:nvSpPr>
              <p:cNvPr id="171" name="Oval Callout 170"/>
              <p:cNvSpPr/>
              <p:nvPr/>
            </p:nvSpPr>
            <p:spPr>
              <a:xfrm>
                <a:off x="2243833" y="2927973"/>
                <a:ext cx="285558" cy="214129"/>
              </a:xfrm>
              <a:prstGeom prst="wedgeEllipseCallout">
                <a:avLst>
                  <a:gd name="adj1" fmla="val -24354"/>
                  <a:gd name="adj2" fmla="val 64848"/>
                </a:avLst>
              </a:prstGeom>
              <a:noFill/>
              <a:ln w="1270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Futura-Condensed-Normal" pitchFamily="2" charset="0"/>
                </a:endParaRPr>
              </a:p>
            </p:txBody>
          </p:sp>
        </p:grpSp>
        <p:sp>
          <p:nvSpPr>
            <p:cNvPr id="169" name="Rectangle 168"/>
            <p:cNvSpPr/>
            <p:nvPr/>
          </p:nvSpPr>
          <p:spPr>
            <a:xfrm>
              <a:off x="2765049" y="6150757"/>
              <a:ext cx="1742567" cy="857378"/>
            </a:xfrm>
            <a:prstGeom prst="rect">
              <a:avLst/>
            </a:prstGeom>
          </p:spPr>
          <p:txBody>
            <a:bodyPr wrap="square">
              <a:spAutoFit/>
            </a:bodyPr>
            <a:lstStyle/>
            <a:p>
              <a:pPr algn="ctr"/>
              <a:r>
                <a:rPr lang="en-US" sz="1100" dirty="0">
                  <a:latin typeface="Futura-Condensed-Normal" pitchFamily="2" charset="0"/>
                  <a:cs typeface="Futura Condensed"/>
                </a:rPr>
                <a:t>An </a:t>
              </a:r>
              <a:r>
                <a:rPr lang="en-US" sz="1100" dirty="0" smtClean="0">
                  <a:latin typeface="Futura-Condensed-Normal" pitchFamily="2" charset="0"/>
                  <a:cs typeface="Futura Condensed"/>
                </a:rPr>
                <a:t>event </a:t>
              </a:r>
              <a:r>
                <a:rPr lang="en-US" sz="1100" dirty="0">
                  <a:latin typeface="Futura-Condensed-Normal" pitchFamily="2" charset="0"/>
                  <a:cs typeface="Futura Condensed"/>
                </a:rPr>
                <a:t>to celebrate all of your hard work and finished projects!</a:t>
              </a:r>
            </a:p>
          </p:txBody>
        </p:sp>
      </p:grpSp>
      <p:grpSp>
        <p:nvGrpSpPr>
          <p:cNvPr id="162" name="Group 161"/>
          <p:cNvGrpSpPr/>
          <p:nvPr/>
        </p:nvGrpSpPr>
        <p:grpSpPr>
          <a:xfrm>
            <a:off x="6852615" y="3968284"/>
            <a:ext cx="370430" cy="335113"/>
            <a:chOff x="6829021" y="3789931"/>
            <a:chExt cx="370430" cy="335113"/>
          </a:xfrm>
        </p:grpSpPr>
        <p:sp>
          <p:nvSpPr>
            <p:cNvPr id="163" name="Rectangle 162"/>
            <p:cNvSpPr/>
            <p:nvPr/>
          </p:nvSpPr>
          <p:spPr>
            <a:xfrm rot="20901459">
              <a:off x="6829021" y="3789931"/>
              <a:ext cx="370430" cy="335113"/>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cxnSp>
          <p:nvCxnSpPr>
            <p:cNvPr id="164" name="Straight Arrow Connector 163"/>
            <p:cNvCxnSpPr/>
            <p:nvPr/>
          </p:nvCxnSpPr>
          <p:spPr>
            <a:xfrm>
              <a:off x="7016936" y="3928024"/>
              <a:ext cx="18910" cy="73330"/>
            </a:xfrm>
            <a:prstGeom prst="straightConnector1">
              <a:avLst/>
            </a:prstGeom>
            <a:ln w="127000">
              <a:solidFill>
                <a:schemeClr val="bg1">
                  <a:lumMod val="65000"/>
                </a:schemeClr>
              </a:solidFill>
              <a:prstDash val="sysDot"/>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5030316" y="2632261"/>
            <a:ext cx="1226752" cy="1500073"/>
            <a:chOff x="5030316" y="2632261"/>
            <a:chExt cx="1226752" cy="1500073"/>
          </a:xfrm>
        </p:grpSpPr>
        <p:sp>
          <p:nvSpPr>
            <p:cNvPr id="64" name="Rectangle 63"/>
            <p:cNvSpPr/>
            <p:nvPr/>
          </p:nvSpPr>
          <p:spPr>
            <a:xfrm>
              <a:off x="5030316" y="3532170"/>
              <a:ext cx="1226752" cy="600164"/>
            </a:xfrm>
            <a:prstGeom prst="rect">
              <a:avLst/>
            </a:prstGeom>
          </p:spPr>
          <p:txBody>
            <a:bodyPr wrap="square">
              <a:spAutoFit/>
            </a:bodyPr>
            <a:lstStyle/>
            <a:p>
              <a:pPr algn="ctr"/>
              <a:r>
                <a:rPr lang="en-US" sz="1100" dirty="0" smtClean="0">
                  <a:latin typeface="Futura-Condensed-Normal" pitchFamily="2" charset="0"/>
                  <a:cs typeface="Futura Condensed"/>
                </a:rPr>
                <a:t>Dive into your project creation with this open-ended design sprint.</a:t>
              </a:r>
              <a:endParaRPr lang="en-US" sz="1100" dirty="0">
                <a:latin typeface="Futura-Condensed-Normal" pitchFamily="2" charset="0"/>
                <a:cs typeface="Futura Condensed"/>
              </a:endParaRPr>
            </a:p>
          </p:txBody>
        </p:sp>
        <p:grpSp>
          <p:nvGrpSpPr>
            <p:cNvPr id="5" name="Group 4"/>
            <p:cNvGrpSpPr/>
            <p:nvPr/>
          </p:nvGrpSpPr>
          <p:grpSpPr>
            <a:xfrm>
              <a:off x="5264901" y="2632261"/>
              <a:ext cx="757579" cy="716583"/>
              <a:chOff x="5477008" y="2860861"/>
              <a:chExt cx="757579" cy="716583"/>
            </a:xfrm>
          </p:grpSpPr>
          <p:sp>
            <p:nvSpPr>
              <p:cNvPr id="70" name="Teardrop 69"/>
              <p:cNvSpPr/>
              <p:nvPr/>
            </p:nvSpPr>
            <p:spPr>
              <a:xfrm rot="8075815">
                <a:off x="5497507" y="2860861"/>
                <a:ext cx="716583" cy="716583"/>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sp>
            <p:nvSpPr>
              <p:cNvPr id="77" name="TextBox 76"/>
              <p:cNvSpPr txBox="1"/>
              <p:nvPr/>
            </p:nvSpPr>
            <p:spPr>
              <a:xfrm>
                <a:off x="5477008" y="2945888"/>
                <a:ext cx="757579" cy="430886"/>
              </a:xfrm>
              <a:prstGeom prst="rect">
                <a:avLst/>
              </a:prstGeom>
              <a:noFill/>
              <a:ln w="6350" cmpd="sng">
                <a:noFill/>
                <a:prstDash val="dash"/>
              </a:ln>
            </p:spPr>
            <p:txBody>
              <a:bodyPr wrap="square" numCol="1" rtlCol="0">
                <a:spAutoFit/>
              </a:bodyPr>
              <a:lstStyle/>
              <a:p>
                <a:pPr algn="ctr"/>
                <a:r>
                  <a:rPr lang="en-US" sz="1100" dirty="0" smtClean="0">
                    <a:solidFill>
                      <a:srgbClr val="FFFFFF"/>
                    </a:solidFill>
                    <a:latin typeface="Futura-Condensed-Normal" pitchFamily="2" charset="0"/>
                    <a:cs typeface="Futura Condensed"/>
                  </a:rPr>
                  <a:t>DESIGN </a:t>
                </a:r>
              </a:p>
              <a:p>
                <a:pPr algn="ctr"/>
                <a:r>
                  <a:rPr lang="en-US" sz="1100" dirty="0" smtClean="0">
                    <a:solidFill>
                      <a:srgbClr val="FFFFFF"/>
                    </a:solidFill>
                    <a:latin typeface="Futura-Condensed-Normal" pitchFamily="2" charset="0"/>
                    <a:cs typeface="Futura Condensed"/>
                  </a:rPr>
                  <a:t>SPRINT</a:t>
                </a:r>
              </a:p>
            </p:txBody>
          </p:sp>
          <p:sp>
            <p:nvSpPr>
              <p:cNvPr id="117" name="5-Point Star 116"/>
              <p:cNvSpPr>
                <a:spLocks noChangeAspect="1"/>
              </p:cNvSpPr>
              <p:nvPr/>
            </p:nvSpPr>
            <p:spPr>
              <a:xfrm>
                <a:off x="5746069" y="3359678"/>
                <a:ext cx="219456" cy="215366"/>
              </a:xfrm>
              <a:prstGeom prst="star5">
                <a:avLst>
                  <a:gd name="adj" fmla="val 23368"/>
                  <a:gd name="hf" fmla="val 105146"/>
                  <a:gd name="vf" fmla="val 110557"/>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Futura-Condensed-Normal" pitchFamily="2" charset="0"/>
                </a:endParaRPr>
              </a:p>
            </p:txBody>
          </p:sp>
        </p:grpSp>
      </p:grpSp>
      <p:sp>
        <p:nvSpPr>
          <p:cNvPr id="155" name="5-Point Star 154"/>
          <p:cNvSpPr>
            <a:spLocks noChangeAspect="1"/>
          </p:cNvSpPr>
          <p:nvPr/>
        </p:nvSpPr>
        <p:spPr>
          <a:xfrm>
            <a:off x="1705112" y="5165562"/>
            <a:ext cx="219456" cy="215366"/>
          </a:xfrm>
          <a:prstGeom prst="star5">
            <a:avLst>
              <a:gd name="adj" fmla="val 23368"/>
              <a:gd name="hf" fmla="val 105146"/>
              <a:gd name="vf" fmla="val 110557"/>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Futura-Condensed-Normal" pitchFamily="2" charset="0"/>
            </a:endParaRPr>
          </a:p>
        </p:txBody>
      </p:sp>
      <p:sp>
        <p:nvSpPr>
          <p:cNvPr id="165" name="5-Point Star 164"/>
          <p:cNvSpPr>
            <a:spLocks noChangeAspect="1"/>
          </p:cNvSpPr>
          <p:nvPr/>
        </p:nvSpPr>
        <p:spPr>
          <a:xfrm>
            <a:off x="5963409" y="6773620"/>
            <a:ext cx="219456" cy="215366"/>
          </a:xfrm>
          <a:prstGeom prst="star5">
            <a:avLst>
              <a:gd name="adj" fmla="val 23368"/>
              <a:gd name="hf" fmla="val 105146"/>
              <a:gd name="vf" fmla="val 110557"/>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Futura-Condensed-Normal" pitchFamily="2" charset="0"/>
            </a:endParaRPr>
          </a:p>
        </p:txBody>
      </p:sp>
      <p:sp>
        <p:nvSpPr>
          <p:cNvPr id="166" name="5-Point Star 165"/>
          <p:cNvSpPr>
            <a:spLocks noChangeAspect="1"/>
          </p:cNvSpPr>
          <p:nvPr/>
        </p:nvSpPr>
        <p:spPr>
          <a:xfrm>
            <a:off x="4952388" y="8681149"/>
            <a:ext cx="219456" cy="215366"/>
          </a:xfrm>
          <a:prstGeom prst="star5">
            <a:avLst>
              <a:gd name="adj" fmla="val 23368"/>
              <a:gd name="hf" fmla="val 105146"/>
              <a:gd name="vf" fmla="val 110557"/>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Futura-Condensed-Normal" pitchFamily="2" charset="0"/>
            </a:endParaRPr>
          </a:p>
        </p:txBody>
      </p:sp>
      <p:grpSp>
        <p:nvGrpSpPr>
          <p:cNvPr id="176" name="Group 175"/>
          <p:cNvGrpSpPr>
            <a:grpSpLocks noChangeAspect="1"/>
          </p:cNvGrpSpPr>
          <p:nvPr/>
        </p:nvGrpSpPr>
        <p:grpSpPr>
          <a:xfrm>
            <a:off x="2527132" y="3218849"/>
            <a:ext cx="151554" cy="274320"/>
            <a:chOff x="2233642" y="4295141"/>
            <a:chExt cx="405899" cy="734695"/>
          </a:xfrm>
        </p:grpSpPr>
        <p:sp>
          <p:nvSpPr>
            <p:cNvPr id="177" name="Freeform 176"/>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 fmla="*/ 514350 w 2457450"/>
                <a:gd name="connsiteY0" fmla="*/ 2876640 h 2876640"/>
                <a:gd name="connsiteX1" fmla="*/ 419100 w 2457450"/>
                <a:gd name="connsiteY1" fmla="*/ 2752815 h 2876640"/>
                <a:gd name="connsiteX2" fmla="*/ 390525 w 2457450"/>
                <a:gd name="connsiteY2" fmla="*/ 2438490 h 2876640"/>
                <a:gd name="connsiteX3" fmla="*/ 152400 w 2457450"/>
                <a:gd name="connsiteY3" fmla="*/ 1724115 h 2876640"/>
                <a:gd name="connsiteX4" fmla="*/ 0 w 2457450"/>
                <a:gd name="connsiteY4" fmla="*/ 1076415 h 2876640"/>
                <a:gd name="connsiteX5" fmla="*/ 1266825 w 2457450"/>
                <a:gd name="connsiteY5" fmla="*/ 90 h 2876640"/>
                <a:gd name="connsiteX6" fmla="*/ 2457450 w 2457450"/>
                <a:gd name="connsiteY6" fmla="*/ 1019265 h 2876640"/>
                <a:gd name="connsiteX7" fmla="*/ 2247900 w 2457450"/>
                <a:gd name="connsiteY7" fmla="*/ 1724115 h 2876640"/>
                <a:gd name="connsiteX8" fmla="*/ 1971675 w 2457450"/>
                <a:gd name="connsiteY8" fmla="*/ 2428965 h 2876640"/>
                <a:gd name="connsiteX9" fmla="*/ 1943100 w 2457450"/>
                <a:gd name="connsiteY9" fmla="*/ 2733765 h 2876640"/>
                <a:gd name="connsiteX10" fmla="*/ 1857375 w 2457450"/>
                <a:gd name="connsiteY10" fmla="*/ 2876640 h 2876640"/>
                <a:gd name="connsiteX11" fmla="*/ 514350 w 2457450"/>
                <a:gd name="connsiteY11" fmla="*/ 2876640 h 2876640"/>
                <a:gd name="connsiteX0" fmla="*/ 578058 w 2521158"/>
                <a:gd name="connsiteY0" fmla="*/ 2876640 h 2876640"/>
                <a:gd name="connsiteX1" fmla="*/ 482808 w 2521158"/>
                <a:gd name="connsiteY1" fmla="*/ 2752815 h 2876640"/>
                <a:gd name="connsiteX2" fmla="*/ 454233 w 2521158"/>
                <a:gd name="connsiteY2" fmla="*/ 2438490 h 2876640"/>
                <a:gd name="connsiteX3" fmla="*/ 216108 w 2521158"/>
                <a:gd name="connsiteY3" fmla="*/ 1724115 h 2876640"/>
                <a:gd name="connsiteX4" fmla="*/ 63708 w 2521158"/>
                <a:gd name="connsiteY4" fmla="*/ 1076415 h 2876640"/>
                <a:gd name="connsiteX5" fmla="*/ 1330533 w 2521158"/>
                <a:gd name="connsiteY5" fmla="*/ 90 h 2876640"/>
                <a:gd name="connsiteX6" fmla="*/ 2521158 w 2521158"/>
                <a:gd name="connsiteY6" fmla="*/ 1019265 h 2876640"/>
                <a:gd name="connsiteX7" fmla="*/ 2311608 w 2521158"/>
                <a:gd name="connsiteY7" fmla="*/ 1724115 h 2876640"/>
                <a:gd name="connsiteX8" fmla="*/ 2035383 w 2521158"/>
                <a:gd name="connsiteY8" fmla="*/ 2428965 h 2876640"/>
                <a:gd name="connsiteX9" fmla="*/ 2006808 w 2521158"/>
                <a:gd name="connsiteY9" fmla="*/ 2733765 h 2876640"/>
                <a:gd name="connsiteX10" fmla="*/ 1921083 w 2521158"/>
                <a:gd name="connsiteY10" fmla="*/ 2876640 h 2876640"/>
                <a:gd name="connsiteX11" fmla="*/ 578058 w 2521158"/>
                <a:gd name="connsiteY11" fmla="*/ 2876640 h 2876640"/>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373469"/>
                <a:gd name="connsiteY0" fmla="*/ 2877203 h 2877203"/>
                <a:gd name="connsiteX1" fmla="*/ 482808 w 2373469"/>
                <a:gd name="connsiteY1" fmla="*/ 2753378 h 2877203"/>
                <a:gd name="connsiteX2" fmla="*/ 454233 w 2373469"/>
                <a:gd name="connsiteY2" fmla="*/ 2439053 h 2877203"/>
                <a:gd name="connsiteX3" fmla="*/ 216108 w 2373469"/>
                <a:gd name="connsiteY3" fmla="*/ 1724678 h 2877203"/>
                <a:gd name="connsiteX4" fmla="*/ 63708 w 2373469"/>
                <a:gd name="connsiteY4" fmla="*/ 1076978 h 2877203"/>
                <a:gd name="connsiteX5" fmla="*/ 1330533 w 2373469"/>
                <a:gd name="connsiteY5" fmla="*/ 653 h 2877203"/>
                <a:gd name="connsiteX6" fmla="*/ 2368758 w 2373469"/>
                <a:gd name="connsiteY6" fmla="*/ 1238903 h 2877203"/>
                <a:gd name="connsiteX7" fmla="*/ 2311608 w 2373469"/>
                <a:gd name="connsiteY7" fmla="*/ 1724678 h 2877203"/>
                <a:gd name="connsiteX8" fmla="*/ 2035383 w 2373469"/>
                <a:gd name="connsiteY8" fmla="*/ 2429528 h 2877203"/>
                <a:gd name="connsiteX9" fmla="*/ 2006808 w 2373469"/>
                <a:gd name="connsiteY9" fmla="*/ 2734328 h 2877203"/>
                <a:gd name="connsiteX10" fmla="*/ 1921083 w 2373469"/>
                <a:gd name="connsiteY10" fmla="*/ 2877203 h 2877203"/>
                <a:gd name="connsiteX11" fmla="*/ 578058 w 2373469"/>
                <a:gd name="connsiteY11" fmla="*/ 2877203 h 2877203"/>
                <a:gd name="connsiteX0" fmla="*/ 578058 w 2386537"/>
                <a:gd name="connsiteY0" fmla="*/ 2876552 h 2876552"/>
                <a:gd name="connsiteX1" fmla="*/ 482808 w 2386537"/>
                <a:gd name="connsiteY1" fmla="*/ 2752727 h 2876552"/>
                <a:gd name="connsiteX2" fmla="*/ 454233 w 2386537"/>
                <a:gd name="connsiteY2" fmla="*/ 2438402 h 2876552"/>
                <a:gd name="connsiteX3" fmla="*/ 216108 w 2386537"/>
                <a:gd name="connsiteY3" fmla="*/ 1724027 h 2876552"/>
                <a:gd name="connsiteX4" fmla="*/ 63708 w 2386537"/>
                <a:gd name="connsiteY4" fmla="*/ 1076327 h 2876552"/>
                <a:gd name="connsiteX5" fmla="*/ 1330533 w 2386537"/>
                <a:gd name="connsiteY5" fmla="*/ 2 h 2876552"/>
                <a:gd name="connsiteX6" fmla="*/ 2368758 w 2386537"/>
                <a:gd name="connsiteY6" fmla="*/ 1238252 h 2876552"/>
                <a:gd name="connsiteX7" fmla="*/ 2311608 w 2386537"/>
                <a:gd name="connsiteY7" fmla="*/ 1724027 h 2876552"/>
                <a:gd name="connsiteX8" fmla="*/ 2035383 w 2386537"/>
                <a:gd name="connsiteY8" fmla="*/ 2428877 h 2876552"/>
                <a:gd name="connsiteX9" fmla="*/ 2006808 w 2386537"/>
                <a:gd name="connsiteY9" fmla="*/ 2733677 h 2876552"/>
                <a:gd name="connsiteX10" fmla="*/ 1921083 w 2386537"/>
                <a:gd name="connsiteY10" fmla="*/ 2876552 h 2876552"/>
                <a:gd name="connsiteX11" fmla="*/ 578058 w 2386537"/>
                <a:gd name="connsiteY11"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2276033 w 2350962"/>
                <a:gd name="connsiteY6" fmla="*/ 1724027 h 2876552"/>
                <a:gd name="connsiteX7" fmla="*/ 1999808 w 2350962"/>
                <a:gd name="connsiteY7" fmla="*/ 2428877 h 2876552"/>
                <a:gd name="connsiteX8" fmla="*/ 1971233 w 2350962"/>
                <a:gd name="connsiteY8" fmla="*/ 2733677 h 2876552"/>
                <a:gd name="connsiteX9" fmla="*/ 1885508 w 2350962"/>
                <a:gd name="connsiteY9" fmla="*/ 2876552 h 2876552"/>
                <a:gd name="connsiteX10" fmla="*/ 542483 w 2350962"/>
                <a:gd name="connsiteY10"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1999808 w 2350962"/>
                <a:gd name="connsiteY6" fmla="*/ 2428877 h 2876552"/>
                <a:gd name="connsiteX7" fmla="*/ 1971233 w 2350962"/>
                <a:gd name="connsiteY7" fmla="*/ 2733677 h 2876552"/>
                <a:gd name="connsiteX8" fmla="*/ 1885508 w 2350962"/>
                <a:gd name="connsiteY8" fmla="*/ 2876552 h 2876552"/>
                <a:gd name="connsiteX9" fmla="*/ 542483 w 2350962"/>
                <a:gd name="connsiteY9" fmla="*/ 2876552 h 2876552"/>
                <a:gd name="connsiteX0" fmla="*/ 542483 w 2347372"/>
                <a:gd name="connsiteY0" fmla="*/ 2876561 h 2876561"/>
                <a:gd name="connsiteX1" fmla="*/ 447233 w 2347372"/>
                <a:gd name="connsiteY1" fmla="*/ 2752736 h 2876561"/>
                <a:gd name="connsiteX2" fmla="*/ 418658 w 2347372"/>
                <a:gd name="connsiteY2" fmla="*/ 2438411 h 2876561"/>
                <a:gd name="connsiteX3" fmla="*/ 28133 w 2347372"/>
                <a:gd name="connsiteY3" fmla="*/ 1076336 h 2876561"/>
                <a:gd name="connsiteX4" fmla="*/ 1294958 w 2347372"/>
                <a:gd name="connsiteY4" fmla="*/ 11 h 2876561"/>
                <a:gd name="connsiteX5" fmla="*/ 2342708 w 2347372"/>
                <a:gd name="connsiteY5" fmla="*/ 1095386 h 2876561"/>
                <a:gd name="connsiteX6" fmla="*/ 1999808 w 2347372"/>
                <a:gd name="connsiteY6" fmla="*/ 2428886 h 2876561"/>
                <a:gd name="connsiteX7" fmla="*/ 1971233 w 2347372"/>
                <a:gd name="connsiteY7" fmla="*/ 2733686 h 2876561"/>
                <a:gd name="connsiteX8" fmla="*/ 1885508 w 2347372"/>
                <a:gd name="connsiteY8" fmla="*/ 2876561 h 2876561"/>
                <a:gd name="connsiteX9" fmla="*/ 542483 w 2347372"/>
                <a:gd name="connsiteY9" fmla="*/ 2876561 h 2876561"/>
                <a:gd name="connsiteX0" fmla="*/ 461688 w 2266495"/>
                <a:gd name="connsiteY0" fmla="*/ 2876559 h 2876559"/>
                <a:gd name="connsiteX1" fmla="*/ 366438 w 2266495"/>
                <a:gd name="connsiteY1" fmla="*/ 2752734 h 2876559"/>
                <a:gd name="connsiteX2" fmla="*/ 337863 w 2266495"/>
                <a:gd name="connsiteY2" fmla="*/ 2438409 h 2876559"/>
                <a:gd name="connsiteX3" fmla="*/ 33063 w 2266495"/>
                <a:gd name="connsiteY3" fmla="*/ 1114434 h 2876559"/>
                <a:gd name="connsiteX4" fmla="*/ 1214163 w 2266495"/>
                <a:gd name="connsiteY4" fmla="*/ 9 h 2876559"/>
                <a:gd name="connsiteX5" fmla="*/ 2261913 w 2266495"/>
                <a:gd name="connsiteY5" fmla="*/ 1095384 h 2876559"/>
                <a:gd name="connsiteX6" fmla="*/ 1919013 w 2266495"/>
                <a:gd name="connsiteY6" fmla="*/ 2428884 h 2876559"/>
                <a:gd name="connsiteX7" fmla="*/ 1890438 w 2266495"/>
                <a:gd name="connsiteY7" fmla="*/ 2733684 h 2876559"/>
                <a:gd name="connsiteX8" fmla="*/ 1804713 w 2266495"/>
                <a:gd name="connsiteY8" fmla="*/ 2876559 h 2876559"/>
                <a:gd name="connsiteX9" fmla="*/ 461688 w 2266495"/>
                <a:gd name="connsiteY9" fmla="*/ 2876559 h 2876559"/>
                <a:gd name="connsiteX0" fmla="*/ 428657 w 2233464"/>
                <a:gd name="connsiteY0" fmla="*/ 2876559 h 2876559"/>
                <a:gd name="connsiteX1" fmla="*/ 333407 w 2233464"/>
                <a:gd name="connsiteY1" fmla="*/ 2752734 h 2876559"/>
                <a:gd name="connsiteX2" fmla="*/ 304832 w 2233464"/>
                <a:gd name="connsiteY2" fmla="*/ 2438409 h 2876559"/>
                <a:gd name="connsiteX3" fmla="*/ 32 w 2233464"/>
                <a:gd name="connsiteY3" fmla="*/ 1114434 h 2876559"/>
                <a:gd name="connsiteX4" fmla="*/ 1181132 w 2233464"/>
                <a:gd name="connsiteY4" fmla="*/ 9 h 2876559"/>
                <a:gd name="connsiteX5" fmla="*/ 2228882 w 2233464"/>
                <a:gd name="connsiteY5" fmla="*/ 1095384 h 2876559"/>
                <a:gd name="connsiteX6" fmla="*/ 1885982 w 2233464"/>
                <a:gd name="connsiteY6" fmla="*/ 2428884 h 2876559"/>
                <a:gd name="connsiteX7" fmla="*/ 1857407 w 2233464"/>
                <a:gd name="connsiteY7" fmla="*/ 2733684 h 2876559"/>
                <a:gd name="connsiteX8" fmla="*/ 1771682 w 2233464"/>
                <a:gd name="connsiteY8" fmla="*/ 2876559 h 2876559"/>
                <a:gd name="connsiteX9" fmla="*/ 428657 w 2233464"/>
                <a:gd name="connsiteY9" fmla="*/ 2876559 h 2876559"/>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495332 w 2229008"/>
                <a:gd name="connsiteY1" fmla="*/ 28289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63894 w 2254695"/>
                <a:gd name="connsiteY0" fmla="*/ 2876560 h 2876560"/>
                <a:gd name="connsiteX1" fmla="*/ 521019 w 2254695"/>
                <a:gd name="connsiteY1" fmla="*/ 2828935 h 2876560"/>
                <a:gd name="connsiteX2" fmla="*/ 397194 w 2254695"/>
                <a:gd name="connsiteY2" fmla="*/ 2428885 h 2876560"/>
                <a:gd name="connsiteX3" fmla="*/ 25719 w 2254695"/>
                <a:gd name="connsiteY3" fmla="*/ 1114435 h 2876560"/>
                <a:gd name="connsiteX4" fmla="*/ 1206819 w 2254695"/>
                <a:gd name="connsiteY4" fmla="*/ 10 h 2876560"/>
                <a:gd name="connsiteX5" fmla="*/ 2254569 w 2254695"/>
                <a:gd name="connsiteY5" fmla="*/ 1095385 h 2876560"/>
                <a:gd name="connsiteX6" fmla="*/ 1911669 w 2254695"/>
                <a:gd name="connsiteY6" fmla="*/ 2428885 h 2876560"/>
                <a:gd name="connsiteX7" fmla="*/ 1711644 w 2254695"/>
                <a:gd name="connsiteY7" fmla="*/ 2762260 h 2876560"/>
                <a:gd name="connsiteX8" fmla="*/ 1597344 w 2254695"/>
                <a:gd name="connsiteY8" fmla="*/ 2876560 h 2876560"/>
                <a:gd name="connsiteX9" fmla="*/ 663894 w 2254695"/>
                <a:gd name="connsiteY9" fmla="*/ 2876560 h 2876560"/>
                <a:gd name="connsiteX0" fmla="*/ 638464 w 2229265"/>
                <a:gd name="connsiteY0" fmla="*/ 2876560 h 2876560"/>
                <a:gd name="connsiteX1" fmla="*/ 495589 w 2229265"/>
                <a:gd name="connsiteY1" fmla="*/ 2828935 h 2876560"/>
                <a:gd name="connsiteX2" fmla="*/ 371764 w 2229265"/>
                <a:gd name="connsiteY2" fmla="*/ 2428885 h 2876560"/>
                <a:gd name="connsiteX3" fmla="*/ 289 w 2229265"/>
                <a:gd name="connsiteY3" fmla="*/ 1114435 h 2876560"/>
                <a:gd name="connsiteX4" fmla="*/ 1181389 w 2229265"/>
                <a:gd name="connsiteY4" fmla="*/ 10 h 2876560"/>
                <a:gd name="connsiteX5" fmla="*/ 2229139 w 2229265"/>
                <a:gd name="connsiteY5" fmla="*/ 1095385 h 2876560"/>
                <a:gd name="connsiteX6" fmla="*/ 1886239 w 2229265"/>
                <a:gd name="connsiteY6" fmla="*/ 2428885 h 2876560"/>
                <a:gd name="connsiteX7" fmla="*/ 1686214 w 2229265"/>
                <a:gd name="connsiteY7" fmla="*/ 2762260 h 2876560"/>
                <a:gd name="connsiteX8" fmla="*/ 1571914 w 2229265"/>
                <a:gd name="connsiteY8" fmla="*/ 2876560 h 2876560"/>
                <a:gd name="connsiteX9" fmla="*/ 638464 w 2229265"/>
                <a:gd name="connsiteY9" fmla="*/ 2876560 h 2876560"/>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809965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809965 w 2181691"/>
                <a:gd name="connsiteY9" fmla="*/ 2876572 h 2876572"/>
                <a:gd name="connsiteX0" fmla="*/ 71471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714715 w 2181691"/>
                <a:gd name="connsiteY9" fmla="*/ 2876572 h 2876572"/>
                <a:gd name="connsiteX0" fmla="*/ 1238366 w 2705342"/>
                <a:gd name="connsiteY0" fmla="*/ 2882562 h 2882562"/>
                <a:gd name="connsiteX1" fmla="*/ 971666 w 2705342"/>
                <a:gd name="connsiteY1" fmla="*/ 2834937 h 2882562"/>
                <a:gd name="connsiteX2" fmla="*/ 847841 w 2705342"/>
                <a:gd name="connsiteY2" fmla="*/ 2434887 h 2882562"/>
                <a:gd name="connsiteX3" fmla="*/ 116 w 2705342"/>
                <a:gd name="connsiteY3" fmla="*/ 1606212 h 2882562"/>
                <a:gd name="connsiteX4" fmla="*/ 1657466 w 2705342"/>
                <a:gd name="connsiteY4" fmla="*/ 6012 h 2882562"/>
                <a:gd name="connsiteX5" fmla="*/ 2705216 w 2705342"/>
                <a:gd name="connsiteY5" fmla="*/ 1101387 h 2882562"/>
                <a:gd name="connsiteX6" fmla="*/ 2362316 w 2705342"/>
                <a:gd name="connsiteY6" fmla="*/ 2434887 h 2882562"/>
                <a:gd name="connsiteX7" fmla="*/ 2162291 w 2705342"/>
                <a:gd name="connsiteY7" fmla="*/ 2768262 h 2882562"/>
                <a:gd name="connsiteX8" fmla="*/ 1914641 w 2705342"/>
                <a:gd name="connsiteY8" fmla="*/ 2882562 h 2882562"/>
                <a:gd name="connsiteX9" fmla="*/ 1238366 w 2705342"/>
                <a:gd name="connsiteY9" fmla="*/ 2882562 h 2882562"/>
                <a:gd name="connsiteX0" fmla="*/ 1238366 w 3181508"/>
                <a:gd name="connsiteY0" fmla="*/ 2876575 h 2876575"/>
                <a:gd name="connsiteX1" fmla="*/ 971666 w 3181508"/>
                <a:gd name="connsiteY1" fmla="*/ 2828950 h 2876575"/>
                <a:gd name="connsiteX2" fmla="*/ 847841 w 3181508"/>
                <a:gd name="connsiteY2" fmla="*/ 2428900 h 2876575"/>
                <a:gd name="connsiteX3" fmla="*/ 116 w 3181508"/>
                <a:gd name="connsiteY3" fmla="*/ 1600225 h 2876575"/>
                <a:gd name="connsiteX4" fmla="*/ 1657466 w 3181508"/>
                <a:gd name="connsiteY4" fmla="*/ 25 h 2876575"/>
                <a:gd name="connsiteX5" fmla="*/ 3181466 w 3181508"/>
                <a:gd name="connsiteY5" fmla="*/ 1562125 h 2876575"/>
                <a:gd name="connsiteX6" fmla="*/ 2362316 w 3181508"/>
                <a:gd name="connsiteY6" fmla="*/ 2428900 h 2876575"/>
                <a:gd name="connsiteX7" fmla="*/ 2162291 w 3181508"/>
                <a:gd name="connsiteY7" fmla="*/ 2762275 h 2876575"/>
                <a:gd name="connsiteX8" fmla="*/ 1914641 w 3181508"/>
                <a:gd name="connsiteY8" fmla="*/ 2876575 h 2876575"/>
                <a:gd name="connsiteX9" fmla="*/ 1238366 w 3181508"/>
                <a:gd name="connsiteY9" fmla="*/ 2876575 h 2876575"/>
                <a:gd name="connsiteX0" fmla="*/ 1249118 w 3206549"/>
                <a:gd name="connsiteY0" fmla="*/ 2876575 h 2876575"/>
                <a:gd name="connsiteX1" fmla="*/ 982418 w 3206549"/>
                <a:gd name="connsiteY1" fmla="*/ 2828950 h 2876575"/>
                <a:gd name="connsiteX2" fmla="*/ 858593 w 3206549"/>
                <a:gd name="connsiteY2" fmla="*/ 2428900 h 2876575"/>
                <a:gd name="connsiteX3" fmla="*/ 10868 w 3206549"/>
                <a:gd name="connsiteY3" fmla="*/ 1600225 h 2876575"/>
                <a:gd name="connsiteX4" fmla="*/ 1572968 w 3206549"/>
                <a:gd name="connsiteY4" fmla="*/ 25 h 2876575"/>
                <a:gd name="connsiteX5" fmla="*/ 3192218 w 3206549"/>
                <a:gd name="connsiteY5" fmla="*/ 1562125 h 2876575"/>
                <a:gd name="connsiteX6" fmla="*/ 2373068 w 3206549"/>
                <a:gd name="connsiteY6" fmla="*/ 2428900 h 2876575"/>
                <a:gd name="connsiteX7" fmla="*/ 2173043 w 3206549"/>
                <a:gd name="connsiteY7" fmla="*/ 2762275 h 2876575"/>
                <a:gd name="connsiteX8" fmla="*/ 1925393 w 3206549"/>
                <a:gd name="connsiteY8" fmla="*/ 2876575 h 2876575"/>
                <a:gd name="connsiteX9" fmla="*/ 1249118 w 3206549"/>
                <a:gd name="connsiteY9" fmla="*/ 2876575 h 2876575"/>
                <a:gd name="connsiteX0" fmla="*/ 1274620 w 3232051"/>
                <a:gd name="connsiteY0" fmla="*/ 2876575 h 2914675"/>
                <a:gd name="connsiteX1" fmla="*/ 1007920 w 3232051"/>
                <a:gd name="connsiteY1" fmla="*/ 2828950 h 2914675"/>
                <a:gd name="connsiteX2" fmla="*/ 493570 w 3232051"/>
                <a:gd name="connsiteY2" fmla="*/ 2914675 h 2914675"/>
                <a:gd name="connsiteX3" fmla="*/ 36370 w 3232051"/>
                <a:gd name="connsiteY3" fmla="*/ 1600225 h 2914675"/>
                <a:gd name="connsiteX4" fmla="*/ 1598470 w 3232051"/>
                <a:gd name="connsiteY4" fmla="*/ 25 h 2914675"/>
                <a:gd name="connsiteX5" fmla="*/ 3217720 w 3232051"/>
                <a:gd name="connsiteY5" fmla="*/ 1562125 h 2914675"/>
                <a:gd name="connsiteX6" fmla="*/ 2398570 w 3232051"/>
                <a:gd name="connsiteY6" fmla="*/ 2428900 h 2914675"/>
                <a:gd name="connsiteX7" fmla="*/ 2198545 w 3232051"/>
                <a:gd name="connsiteY7" fmla="*/ 2762275 h 2914675"/>
                <a:gd name="connsiteX8" fmla="*/ 1950895 w 3232051"/>
                <a:gd name="connsiteY8" fmla="*/ 2876575 h 2914675"/>
                <a:gd name="connsiteX9" fmla="*/ 1274620 w 3232051"/>
                <a:gd name="connsiteY9" fmla="*/ 2876575 h 2914675"/>
                <a:gd name="connsiteX0" fmla="*/ 1274620 w 3232051"/>
                <a:gd name="connsiteY0" fmla="*/ 2876575 h 4372000"/>
                <a:gd name="connsiteX1" fmla="*/ 1007920 w 3232051"/>
                <a:gd name="connsiteY1" fmla="*/ 4372000 h 4372000"/>
                <a:gd name="connsiteX2" fmla="*/ 493570 w 3232051"/>
                <a:gd name="connsiteY2" fmla="*/ 2914675 h 4372000"/>
                <a:gd name="connsiteX3" fmla="*/ 36370 w 3232051"/>
                <a:gd name="connsiteY3" fmla="*/ 1600225 h 4372000"/>
                <a:gd name="connsiteX4" fmla="*/ 1598470 w 3232051"/>
                <a:gd name="connsiteY4" fmla="*/ 25 h 4372000"/>
                <a:gd name="connsiteX5" fmla="*/ 3217720 w 3232051"/>
                <a:gd name="connsiteY5" fmla="*/ 1562125 h 4372000"/>
                <a:gd name="connsiteX6" fmla="*/ 2398570 w 3232051"/>
                <a:gd name="connsiteY6" fmla="*/ 2428900 h 4372000"/>
                <a:gd name="connsiteX7" fmla="*/ 2198545 w 3232051"/>
                <a:gd name="connsiteY7" fmla="*/ 2762275 h 4372000"/>
                <a:gd name="connsiteX8" fmla="*/ 1950895 w 3232051"/>
                <a:gd name="connsiteY8" fmla="*/ 2876575 h 4372000"/>
                <a:gd name="connsiteX9" fmla="*/ 1274620 w 3232051"/>
                <a:gd name="connsiteY9" fmla="*/ 2876575 h 4372000"/>
                <a:gd name="connsiteX0" fmla="*/ 1274620 w 3232051"/>
                <a:gd name="connsiteY0" fmla="*/ 2876575 h 4486300"/>
                <a:gd name="connsiteX1" fmla="*/ 903145 w 3232051"/>
                <a:gd name="connsiteY1" fmla="*/ 4486300 h 4486300"/>
                <a:gd name="connsiteX2" fmla="*/ 493570 w 3232051"/>
                <a:gd name="connsiteY2" fmla="*/ 2914675 h 4486300"/>
                <a:gd name="connsiteX3" fmla="*/ 36370 w 3232051"/>
                <a:gd name="connsiteY3" fmla="*/ 1600225 h 4486300"/>
                <a:gd name="connsiteX4" fmla="*/ 1598470 w 3232051"/>
                <a:gd name="connsiteY4" fmla="*/ 25 h 4486300"/>
                <a:gd name="connsiteX5" fmla="*/ 3217720 w 3232051"/>
                <a:gd name="connsiteY5" fmla="*/ 1562125 h 4486300"/>
                <a:gd name="connsiteX6" fmla="*/ 2398570 w 3232051"/>
                <a:gd name="connsiteY6" fmla="*/ 2428900 h 4486300"/>
                <a:gd name="connsiteX7" fmla="*/ 2198545 w 3232051"/>
                <a:gd name="connsiteY7" fmla="*/ 2762275 h 4486300"/>
                <a:gd name="connsiteX8" fmla="*/ 1950895 w 3232051"/>
                <a:gd name="connsiteY8" fmla="*/ 2876575 h 4486300"/>
                <a:gd name="connsiteX9" fmla="*/ 1274620 w 3232051"/>
                <a:gd name="connsiteY9" fmla="*/ 2876575 h 4486300"/>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1950895 w 3232051"/>
                <a:gd name="connsiteY8" fmla="*/ 287657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2741470 w 3232051"/>
                <a:gd name="connsiteY8" fmla="*/ 297182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741470 w 3232051"/>
                <a:gd name="connsiteY7" fmla="*/ 2971825 h 4495825"/>
                <a:gd name="connsiteX8" fmla="*/ 2265220 w 3232051"/>
                <a:gd name="connsiteY8" fmla="*/ 4495825 h 4495825"/>
                <a:gd name="connsiteX0" fmla="*/ 2265220 w 3259860"/>
                <a:gd name="connsiteY0" fmla="*/ 4495828 h 4495828"/>
                <a:gd name="connsiteX1" fmla="*/ 903145 w 3259860"/>
                <a:gd name="connsiteY1" fmla="*/ 4486303 h 4495828"/>
                <a:gd name="connsiteX2" fmla="*/ 493570 w 3259860"/>
                <a:gd name="connsiteY2" fmla="*/ 2914678 h 4495828"/>
                <a:gd name="connsiteX3" fmla="*/ 36370 w 3259860"/>
                <a:gd name="connsiteY3" fmla="*/ 1600228 h 4495828"/>
                <a:gd name="connsiteX4" fmla="*/ 1598470 w 3259860"/>
                <a:gd name="connsiteY4" fmla="*/ 28 h 4495828"/>
                <a:gd name="connsiteX5" fmla="*/ 3217720 w 3259860"/>
                <a:gd name="connsiteY5" fmla="*/ 1562128 h 4495828"/>
                <a:gd name="connsiteX6" fmla="*/ 2741470 w 3259860"/>
                <a:gd name="connsiteY6" fmla="*/ 2971828 h 4495828"/>
                <a:gd name="connsiteX7" fmla="*/ 2265220 w 3259860"/>
                <a:gd name="connsiteY7" fmla="*/ 4495828 h 4495828"/>
                <a:gd name="connsiteX0" fmla="*/ 2265220 w 3259860"/>
                <a:gd name="connsiteY0" fmla="*/ 4495807 h 4495807"/>
                <a:gd name="connsiteX1" fmla="*/ 903145 w 3259860"/>
                <a:gd name="connsiteY1" fmla="*/ 4486282 h 4495807"/>
                <a:gd name="connsiteX2" fmla="*/ 493570 w 3259860"/>
                <a:gd name="connsiteY2" fmla="*/ 2914657 h 4495807"/>
                <a:gd name="connsiteX3" fmla="*/ 36370 w 3259860"/>
                <a:gd name="connsiteY3" fmla="*/ 1600207 h 4495807"/>
                <a:gd name="connsiteX4" fmla="*/ 1598470 w 3259860"/>
                <a:gd name="connsiteY4" fmla="*/ 7 h 4495807"/>
                <a:gd name="connsiteX5" fmla="*/ 3217720 w 3259860"/>
                <a:gd name="connsiteY5" fmla="*/ 1562107 h 4495807"/>
                <a:gd name="connsiteX6" fmla="*/ 2741470 w 3259860"/>
                <a:gd name="connsiteY6" fmla="*/ 2971807 h 4495807"/>
                <a:gd name="connsiteX7" fmla="*/ 2265220 w 3259860"/>
                <a:gd name="connsiteY7" fmla="*/ 4495807 h 4495807"/>
                <a:gd name="connsiteX0" fmla="*/ 2265220 w 3219387"/>
                <a:gd name="connsiteY0" fmla="*/ 4495807 h 4495807"/>
                <a:gd name="connsiteX1" fmla="*/ 903145 w 3219387"/>
                <a:gd name="connsiteY1" fmla="*/ 4486282 h 4495807"/>
                <a:gd name="connsiteX2" fmla="*/ 493570 w 3219387"/>
                <a:gd name="connsiteY2" fmla="*/ 2914657 h 4495807"/>
                <a:gd name="connsiteX3" fmla="*/ 36370 w 3219387"/>
                <a:gd name="connsiteY3" fmla="*/ 1600207 h 4495807"/>
                <a:gd name="connsiteX4" fmla="*/ 1598470 w 3219387"/>
                <a:gd name="connsiteY4" fmla="*/ 7 h 4495807"/>
                <a:gd name="connsiteX5" fmla="*/ 3217720 w 3219387"/>
                <a:gd name="connsiteY5" fmla="*/ 1562107 h 4495807"/>
                <a:gd name="connsiteX6" fmla="*/ 2741470 w 3219387"/>
                <a:gd name="connsiteY6" fmla="*/ 2971807 h 4495807"/>
                <a:gd name="connsiteX7" fmla="*/ 2265220 w 321938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942"/>
                <a:gd name="connsiteY0" fmla="*/ 4495807 h 4495807"/>
                <a:gd name="connsiteX1" fmla="*/ 866795 w 3183942"/>
                <a:gd name="connsiteY1" fmla="*/ 4486282 h 4495807"/>
                <a:gd name="connsiteX2" fmla="*/ 457220 w 3183942"/>
                <a:gd name="connsiteY2" fmla="*/ 2914657 h 4495807"/>
                <a:gd name="connsiteX3" fmla="*/ 20 w 3183942"/>
                <a:gd name="connsiteY3" fmla="*/ 1600207 h 4495807"/>
                <a:gd name="connsiteX4" fmla="*/ 1562120 w 3183942"/>
                <a:gd name="connsiteY4" fmla="*/ 7 h 4495807"/>
                <a:gd name="connsiteX5" fmla="*/ 3181370 w 3183942"/>
                <a:gd name="connsiteY5" fmla="*/ 1562107 h 4495807"/>
                <a:gd name="connsiteX6" fmla="*/ 2705120 w 3183942"/>
                <a:gd name="connsiteY6" fmla="*/ 2971807 h 4495807"/>
                <a:gd name="connsiteX7" fmla="*/ 2228870 w 3183942"/>
                <a:gd name="connsiteY7" fmla="*/ 4495807 h 4495807"/>
                <a:gd name="connsiteX0" fmla="*/ 2228870 w 3183600"/>
                <a:gd name="connsiteY0" fmla="*/ 4495807 h 4495807"/>
                <a:gd name="connsiteX1" fmla="*/ 866795 w 3183600"/>
                <a:gd name="connsiteY1" fmla="*/ 4486282 h 4495807"/>
                <a:gd name="connsiteX2" fmla="*/ 457220 w 3183600"/>
                <a:gd name="connsiteY2" fmla="*/ 2914657 h 4495807"/>
                <a:gd name="connsiteX3" fmla="*/ 20 w 3183600"/>
                <a:gd name="connsiteY3" fmla="*/ 1600207 h 4495807"/>
                <a:gd name="connsiteX4" fmla="*/ 1562120 w 3183600"/>
                <a:gd name="connsiteY4" fmla="*/ 7 h 4495807"/>
                <a:gd name="connsiteX5" fmla="*/ 3181370 w 3183600"/>
                <a:gd name="connsiteY5" fmla="*/ 1562107 h 4495807"/>
                <a:gd name="connsiteX6" fmla="*/ 2705120 w 3183600"/>
                <a:gd name="connsiteY6" fmla="*/ 2971807 h 4495807"/>
                <a:gd name="connsiteX7" fmla="*/ 2228870 w 3183600"/>
                <a:gd name="connsiteY7" fmla="*/ 4495807 h 4495807"/>
                <a:gd name="connsiteX0" fmla="*/ 2269249 w 3223979"/>
                <a:gd name="connsiteY0" fmla="*/ 4495807 h 4495807"/>
                <a:gd name="connsiteX1" fmla="*/ 907174 w 3223979"/>
                <a:gd name="connsiteY1" fmla="*/ 4486282 h 4495807"/>
                <a:gd name="connsiteX2" fmla="*/ 497599 w 3223979"/>
                <a:gd name="connsiteY2" fmla="*/ 2914657 h 4495807"/>
                <a:gd name="connsiteX3" fmla="*/ 40399 w 3223979"/>
                <a:gd name="connsiteY3" fmla="*/ 1600207 h 4495807"/>
                <a:gd name="connsiteX4" fmla="*/ 1602499 w 3223979"/>
                <a:gd name="connsiteY4" fmla="*/ 7 h 4495807"/>
                <a:gd name="connsiteX5" fmla="*/ 3221749 w 3223979"/>
                <a:gd name="connsiteY5" fmla="*/ 1562107 h 4495807"/>
                <a:gd name="connsiteX6" fmla="*/ 2745499 w 3223979"/>
                <a:gd name="connsiteY6" fmla="*/ 2971807 h 4495807"/>
                <a:gd name="connsiteX7" fmla="*/ 2269249 w 3223979"/>
                <a:gd name="connsiteY7" fmla="*/ 4495807 h 4495807"/>
                <a:gd name="connsiteX0" fmla="*/ 2274286 w 3229016"/>
                <a:gd name="connsiteY0" fmla="*/ 4495807 h 4495807"/>
                <a:gd name="connsiteX1" fmla="*/ 912211 w 3229016"/>
                <a:gd name="connsiteY1" fmla="*/ 4486282 h 4495807"/>
                <a:gd name="connsiteX2" fmla="*/ 502636 w 3229016"/>
                <a:gd name="connsiteY2" fmla="*/ 2914657 h 4495807"/>
                <a:gd name="connsiteX3" fmla="*/ 45436 w 3229016"/>
                <a:gd name="connsiteY3" fmla="*/ 1600207 h 4495807"/>
                <a:gd name="connsiteX4" fmla="*/ 1607536 w 3229016"/>
                <a:gd name="connsiteY4" fmla="*/ 7 h 4495807"/>
                <a:gd name="connsiteX5" fmla="*/ 3226786 w 3229016"/>
                <a:gd name="connsiteY5" fmla="*/ 1562107 h 4495807"/>
                <a:gd name="connsiteX6" fmla="*/ 2750536 w 3229016"/>
                <a:gd name="connsiteY6" fmla="*/ 2971807 h 4495807"/>
                <a:gd name="connsiteX7" fmla="*/ 2274286 w 3229016"/>
                <a:gd name="connsiteY7" fmla="*/ 4495807 h 4495807"/>
                <a:gd name="connsiteX0" fmla="*/ 2228882 w 3183612"/>
                <a:gd name="connsiteY0" fmla="*/ 4495807 h 4495807"/>
                <a:gd name="connsiteX1" fmla="*/ 866807 w 3183612"/>
                <a:gd name="connsiteY1" fmla="*/ 4486282 h 4495807"/>
                <a:gd name="connsiteX2" fmla="*/ 457232 w 3183612"/>
                <a:gd name="connsiteY2" fmla="*/ 2914657 h 4495807"/>
                <a:gd name="connsiteX3" fmla="*/ 32 w 3183612"/>
                <a:gd name="connsiteY3" fmla="*/ 1600207 h 4495807"/>
                <a:gd name="connsiteX4" fmla="*/ 1562132 w 3183612"/>
                <a:gd name="connsiteY4" fmla="*/ 7 h 4495807"/>
                <a:gd name="connsiteX5" fmla="*/ 3181382 w 3183612"/>
                <a:gd name="connsiteY5" fmla="*/ 1562107 h 4495807"/>
                <a:gd name="connsiteX6" fmla="*/ 2705132 w 3183612"/>
                <a:gd name="connsiteY6" fmla="*/ 2971807 h 4495807"/>
                <a:gd name="connsiteX7" fmla="*/ 2228882 w 3183612"/>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14"/>
                <a:gd name="connsiteX1" fmla="*/ 866858 w 3183663"/>
                <a:gd name="connsiteY1" fmla="*/ 4486282 h 4495814"/>
                <a:gd name="connsiteX2" fmla="*/ 457283 w 3183663"/>
                <a:gd name="connsiteY2" fmla="*/ 2914657 h 4495814"/>
                <a:gd name="connsiteX3" fmla="*/ 83 w 3183663"/>
                <a:gd name="connsiteY3" fmla="*/ 1600207 h 4495814"/>
                <a:gd name="connsiteX4" fmla="*/ 1562183 w 3183663"/>
                <a:gd name="connsiteY4" fmla="*/ 7 h 4495814"/>
                <a:gd name="connsiteX5" fmla="*/ 3181433 w 3183663"/>
                <a:gd name="connsiteY5" fmla="*/ 1562107 h 4495814"/>
                <a:gd name="connsiteX6" fmla="*/ 2705183 w 3183663"/>
                <a:gd name="connsiteY6" fmla="*/ 2971807 h 4495814"/>
                <a:gd name="connsiteX7" fmla="*/ 2228933 w 3183663"/>
                <a:gd name="connsiteY7" fmla="*/ 4495807 h 4495814"/>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506326"/>
                <a:gd name="connsiteX1" fmla="*/ 933533 w 3183663"/>
                <a:gd name="connsiteY1" fmla="*/ 4505332 h 4506326"/>
                <a:gd name="connsiteX2" fmla="*/ 457283 w 3183663"/>
                <a:gd name="connsiteY2" fmla="*/ 2914657 h 4506326"/>
                <a:gd name="connsiteX3" fmla="*/ 83 w 3183663"/>
                <a:gd name="connsiteY3" fmla="*/ 1600207 h 4506326"/>
                <a:gd name="connsiteX4" fmla="*/ 1562183 w 3183663"/>
                <a:gd name="connsiteY4" fmla="*/ 7 h 4506326"/>
                <a:gd name="connsiteX5" fmla="*/ 3181433 w 3183663"/>
                <a:gd name="connsiteY5" fmla="*/ 1562107 h 4506326"/>
                <a:gd name="connsiteX6" fmla="*/ 2705183 w 3183663"/>
                <a:gd name="connsiteY6" fmla="*/ 2971807 h 4506326"/>
                <a:gd name="connsiteX7" fmla="*/ 2228933 w 3183663"/>
                <a:gd name="connsiteY7" fmla="*/ 4495807 h 45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9525"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Futura-Condensed-Normal" pitchFamily="2" charset="0"/>
              </a:endParaRPr>
            </a:p>
          </p:txBody>
        </p:sp>
        <p:sp>
          <p:nvSpPr>
            <p:cNvPr id="178" name="Freeform 177"/>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66 w 1162527"/>
                <a:gd name="connsiteY0" fmla="*/ 2486027 h 2486027"/>
                <a:gd name="connsiteX1" fmla="*/ 467016 w 1162527"/>
                <a:gd name="connsiteY1" fmla="*/ 981077 h 2486027"/>
                <a:gd name="connsiteX2" fmla="*/ 291 w 1162527"/>
                <a:gd name="connsiteY2" fmla="*/ 85727 h 2486027"/>
                <a:gd name="connsiteX3" fmla="*/ 409866 w 1162527"/>
                <a:gd name="connsiteY3" fmla="*/ 1104902 h 2486027"/>
                <a:gd name="connsiteX4" fmla="*/ 1162341 w 1162527"/>
                <a:gd name="connsiteY4" fmla="*/ 2 h 2486027"/>
                <a:gd name="connsiteX5" fmla="*/ 486066 w 1162527"/>
                <a:gd name="connsiteY5" fmla="*/ 1114427 h 2486027"/>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591228 w 1286733"/>
                <a:gd name="connsiteY0" fmla="*/ 2495551 h 2495551"/>
                <a:gd name="connsiteX1" fmla="*/ 572178 w 1286733"/>
                <a:gd name="connsiteY1" fmla="*/ 990601 h 2495551"/>
                <a:gd name="connsiteX2" fmla="*/ 105453 w 1286733"/>
                <a:gd name="connsiteY2" fmla="*/ 95251 h 2495551"/>
                <a:gd name="connsiteX3" fmla="*/ 515028 w 1286733"/>
                <a:gd name="connsiteY3" fmla="*/ 1114426 h 2495551"/>
                <a:gd name="connsiteX4" fmla="*/ 1286553 w 1286733"/>
                <a:gd name="connsiteY4" fmla="*/ 1 h 2495551"/>
                <a:gd name="connsiteX5" fmla="*/ 591228 w 1286733"/>
                <a:gd name="connsiteY5" fmla="*/ 1123951 h 2495551"/>
                <a:gd name="connsiteX0" fmla="*/ 591228 w 1409595"/>
                <a:gd name="connsiteY0" fmla="*/ 2542318 h 2542318"/>
                <a:gd name="connsiteX1" fmla="*/ 572178 w 1409595"/>
                <a:gd name="connsiteY1" fmla="*/ 1037368 h 2542318"/>
                <a:gd name="connsiteX2" fmla="*/ 105453 w 1409595"/>
                <a:gd name="connsiteY2" fmla="*/ 142018 h 2542318"/>
                <a:gd name="connsiteX3" fmla="*/ 515028 w 1409595"/>
                <a:gd name="connsiteY3" fmla="*/ 1161193 h 2542318"/>
                <a:gd name="connsiteX4" fmla="*/ 1286553 w 1409595"/>
                <a:gd name="connsiteY4" fmla="*/ 46768 h 2542318"/>
                <a:gd name="connsiteX5" fmla="*/ 591228 w 1409595"/>
                <a:gd name="connsiteY5" fmla="*/ 1170718 h 2542318"/>
                <a:gd name="connsiteX0" fmla="*/ 485810 w 1181136"/>
                <a:gd name="connsiteY0" fmla="*/ 2495551 h 2495551"/>
                <a:gd name="connsiteX1" fmla="*/ 466760 w 1181136"/>
                <a:gd name="connsiteY1" fmla="*/ 990601 h 2495551"/>
                <a:gd name="connsiteX2" fmla="*/ 35 w 1181136"/>
                <a:gd name="connsiteY2" fmla="*/ 95251 h 2495551"/>
                <a:gd name="connsiteX3" fmla="*/ 492160 w 1181136"/>
                <a:gd name="connsiteY3" fmla="*/ 1117601 h 2495551"/>
                <a:gd name="connsiteX4" fmla="*/ 1181135 w 1181136"/>
                <a:gd name="connsiteY4" fmla="*/ 1 h 2495551"/>
                <a:gd name="connsiteX5" fmla="*/ 485810 w 1181136"/>
                <a:gd name="connsiteY5" fmla="*/ 1123951 h 2495551"/>
                <a:gd name="connsiteX0" fmla="*/ 485775 w 1181101"/>
                <a:gd name="connsiteY0" fmla="*/ 2495551 h 2495551"/>
                <a:gd name="connsiteX1" fmla="*/ 492125 w 1181101"/>
                <a:gd name="connsiteY1" fmla="*/ 1120776 h 2495551"/>
                <a:gd name="connsiteX2" fmla="*/ 0 w 1181101"/>
                <a:gd name="connsiteY2" fmla="*/ 95251 h 2495551"/>
                <a:gd name="connsiteX3" fmla="*/ 492125 w 1181101"/>
                <a:gd name="connsiteY3" fmla="*/ 1117601 h 2495551"/>
                <a:gd name="connsiteX4" fmla="*/ 1181100 w 1181101"/>
                <a:gd name="connsiteY4" fmla="*/ 1 h 2495551"/>
                <a:gd name="connsiteX5" fmla="*/ 485775 w 1181101"/>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541931 w 1237257"/>
                <a:gd name="connsiteY0" fmla="*/ 2522958 h 2522958"/>
                <a:gd name="connsiteX1" fmla="*/ 548281 w 1237257"/>
                <a:gd name="connsiteY1" fmla="*/ 1148183 h 2522958"/>
                <a:gd name="connsiteX2" fmla="*/ 60919 w 1237257"/>
                <a:gd name="connsiteY2" fmla="*/ 125039 h 2522958"/>
                <a:gd name="connsiteX3" fmla="*/ 60920 w 1237257"/>
                <a:gd name="connsiteY3" fmla="*/ 129802 h 2522958"/>
                <a:gd name="connsiteX4" fmla="*/ 548281 w 1237257"/>
                <a:gd name="connsiteY4" fmla="*/ 1145008 h 2522958"/>
                <a:gd name="connsiteX5" fmla="*/ 1237256 w 1237257"/>
                <a:gd name="connsiteY5" fmla="*/ 27408 h 2522958"/>
                <a:gd name="connsiteX6" fmla="*/ 541931 w 1237257"/>
                <a:gd name="connsiteY6" fmla="*/ 1151358 h 2522958"/>
                <a:gd name="connsiteX0" fmla="*/ 498427 w 1193753"/>
                <a:gd name="connsiteY0" fmla="*/ 2512648 h 2512648"/>
                <a:gd name="connsiteX1" fmla="*/ 504777 w 1193753"/>
                <a:gd name="connsiteY1" fmla="*/ 1137873 h 2512648"/>
                <a:gd name="connsiteX2" fmla="*/ 17415 w 1193753"/>
                <a:gd name="connsiteY2" fmla="*/ 114729 h 2512648"/>
                <a:gd name="connsiteX3" fmla="*/ 17416 w 1193753"/>
                <a:gd name="connsiteY3" fmla="*/ 119492 h 2512648"/>
                <a:gd name="connsiteX4" fmla="*/ 504777 w 1193753"/>
                <a:gd name="connsiteY4" fmla="*/ 1134698 h 2512648"/>
                <a:gd name="connsiteX5" fmla="*/ 1193752 w 1193753"/>
                <a:gd name="connsiteY5" fmla="*/ 17098 h 2512648"/>
                <a:gd name="connsiteX6" fmla="*/ 498427 w 1193753"/>
                <a:gd name="connsiteY6" fmla="*/ 1141048 h 2512648"/>
                <a:gd name="connsiteX0" fmla="*/ 492028 w 1187354"/>
                <a:gd name="connsiteY0" fmla="*/ 2515151 h 2515151"/>
                <a:gd name="connsiteX1" fmla="*/ 498378 w 1187354"/>
                <a:gd name="connsiteY1" fmla="*/ 1140376 h 2515151"/>
                <a:gd name="connsiteX2" fmla="*/ 11016 w 1187354"/>
                <a:gd name="connsiteY2" fmla="*/ 117232 h 2515151"/>
                <a:gd name="connsiteX3" fmla="*/ 77692 w 1187354"/>
                <a:gd name="connsiteY3" fmla="*/ 117233 h 2515151"/>
                <a:gd name="connsiteX4" fmla="*/ 498378 w 1187354"/>
                <a:gd name="connsiteY4" fmla="*/ 1137201 h 2515151"/>
                <a:gd name="connsiteX5" fmla="*/ 1187353 w 1187354"/>
                <a:gd name="connsiteY5" fmla="*/ 19601 h 2515151"/>
                <a:gd name="connsiteX6" fmla="*/ 492028 w 1187354"/>
                <a:gd name="connsiteY6" fmla="*/ 1143551 h 2515151"/>
                <a:gd name="connsiteX0" fmla="*/ 532325 w 1227651"/>
                <a:gd name="connsiteY0" fmla="*/ 2533284 h 2533284"/>
                <a:gd name="connsiteX1" fmla="*/ 538675 w 1227651"/>
                <a:gd name="connsiteY1" fmla="*/ 1158509 h 2533284"/>
                <a:gd name="connsiteX2" fmla="*/ 51313 w 1227651"/>
                <a:gd name="connsiteY2" fmla="*/ 135365 h 2533284"/>
                <a:gd name="connsiteX3" fmla="*/ 117989 w 1227651"/>
                <a:gd name="connsiteY3" fmla="*/ 135366 h 2533284"/>
                <a:gd name="connsiteX4" fmla="*/ 538675 w 1227651"/>
                <a:gd name="connsiteY4" fmla="*/ 1155334 h 2533284"/>
                <a:gd name="connsiteX5" fmla="*/ 1227650 w 1227651"/>
                <a:gd name="connsiteY5" fmla="*/ 37734 h 2533284"/>
                <a:gd name="connsiteX6" fmla="*/ 532325 w 1227651"/>
                <a:gd name="connsiteY6" fmla="*/ 1161684 h 2533284"/>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481012 w 1176342"/>
                <a:gd name="connsiteY0" fmla="*/ 2496877 h 2496877"/>
                <a:gd name="connsiteX1" fmla="*/ 487362 w 1176342"/>
                <a:gd name="connsiteY1" fmla="*/ 1122102 h 2496877"/>
                <a:gd name="connsiteX2" fmla="*/ 0 w 1176342"/>
                <a:gd name="connsiteY2" fmla="*/ 98958 h 2496877"/>
                <a:gd name="connsiteX3" fmla="*/ 487362 w 1176342"/>
                <a:gd name="connsiteY3" fmla="*/ 1118927 h 2496877"/>
                <a:gd name="connsiteX4" fmla="*/ 1176337 w 1176342"/>
                <a:gd name="connsiteY4" fmla="*/ 1327 h 2496877"/>
                <a:gd name="connsiteX5" fmla="*/ 476249 w 1176342"/>
                <a:gd name="connsiteY5" fmla="*/ 899058 h 2496877"/>
                <a:gd name="connsiteX0" fmla="*/ 481012 w 1176361"/>
                <a:gd name="connsiteY0" fmla="*/ 2495896 h 2495896"/>
                <a:gd name="connsiteX1" fmla="*/ 487362 w 1176361"/>
                <a:gd name="connsiteY1" fmla="*/ 1121121 h 2495896"/>
                <a:gd name="connsiteX2" fmla="*/ 0 w 1176361"/>
                <a:gd name="connsiteY2" fmla="*/ 97977 h 2495896"/>
                <a:gd name="connsiteX3" fmla="*/ 487362 w 1176361"/>
                <a:gd name="connsiteY3" fmla="*/ 1117946 h 2495896"/>
                <a:gd name="connsiteX4" fmla="*/ 1176337 w 1176361"/>
                <a:gd name="connsiteY4" fmla="*/ 346 h 2495896"/>
                <a:gd name="connsiteX5" fmla="*/ 514349 w 1176361"/>
                <a:gd name="connsiteY5" fmla="*/ 1000471 h 2495896"/>
                <a:gd name="connsiteX0" fmla="*/ 481012 w 1262272"/>
                <a:gd name="connsiteY0" fmla="*/ 2531587 h 2531587"/>
                <a:gd name="connsiteX1" fmla="*/ 487362 w 1262272"/>
                <a:gd name="connsiteY1" fmla="*/ 1156812 h 2531587"/>
                <a:gd name="connsiteX2" fmla="*/ 0 w 1262272"/>
                <a:gd name="connsiteY2" fmla="*/ 133668 h 2531587"/>
                <a:gd name="connsiteX3" fmla="*/ 487362 w 1262272"/>
                <a:gd name="connsiteY3" fmla="*/ 1153637 h 2531587"/>
                <a:gd name="connsiteX4" fmla="*/ 1176337 w 1262272"/>
                <a:gd name="connsiteY4" fmla="*/ 36037 h 2531587"/>
                <a:gd name="connsiteX5" fmla="*/ 514349 w 1262272"/>
                <a:gd name="connsiteY5" fmla="*/ 1036162 h 2531587"/>
                <a:gd name="connsiteX0" fmla="*/ 481012 w 1176357"/>
                <a:gd name="connsiteY0" fmla="*/ 2495651 h 2495651"/>
                <a:gd name="connsiteX1" fmla="*/ 487362 w 1176357"/>
                <a:gd name="connsiteY1" fmla="*/ 1120876 h 2495651"/>
                <a:gd name="connsiteX2" fmla="*/ 0 w 1176357"/>
                <a:gd name="connsiteY2" fmla="*/ 97732 h 2495651"/>
                <a:gd name="connsiteX3" fmla="*/ 489743 w 1176357"/>
                <a:gd name="connsiteY3" fmla="*/ 1062932 h 2495651"/>
                <a:gd name="connsiteX4" fmla="*/ 1176337 w 1176357"/>
                <a:gd name="connsiteY4" fmla="*/ 101 h 2495651"/>
                <a:gd name="connsiteX5" fmla="*/ 514349 w 1176357"/>
                <a:gd name="connsiteY5" fmla="*/ 1000226 h 2495651"/>
                <a:gd name="connsiteX0" fmla="*/ 481376 w 1176721"/>
                <a:gd name="connsiteY0" fmla="*/ 2495651 h 2495651"/>
                <a:gd name="connsiteX1" fmla="*/ 411526 w 1176721"/>
                <a:gd name="connsiteY1" fmla="*/ 1087538 h 2495651"/>
                <a:gd name="connsiteX2" fmla="*/ 364 w 1176721"/>
                <a:gd name="connsiteY2" fmla="*/ 97732 h 2495651"/>
                <a:gd name="connsiteX3" fmla="*/ 490107 w 1176721"/>
                <a:gd name="connsiteY3" fmla="*/ 1062932 h 2495651"/>
                <a:gd name="connsiteX4" fmla="*/ 1176701 w 1176721"/>
                <a:gd name="connsiteY4" fmla="*/ 101 h 2495651"/>
                <a:gd name="connsiteX5" fmla="*/ 514713 w 1176721"/>
                <a:gd name="connsiteY5" fmla="*/ 1000226 h 2495651"/>
                <a:gd name="connsiteX0" fmla="*/ 481043 w 1176388"/>
                <a:gd name="connsiteY0" fmla="*/ 2495651 h 2495651"/>
                <a:gd name="connsiteX1" fmla="*/ 465962 w 1176388"/>
                <a:gd name="connsiteY1" fmla="*/ 1094682 h 2495651"/>
                <a:gd name="connsiteX2" fmla="*/ 31 w 1176388"/>
                <a:gd name="connsiteY2" fmla="*/ 97732 h 2495651"/>
                <a:gd name="connsiteX3" fmla="*/ 489774 w 1176388"/>
                <a:gd name="connsiteY3" fmla="*/ 1062932 h 2495651"/>
                <a:gd name="connsiteX4" fmla="*/ 1176368 w 1176388"/>
                <a:gd name="connsiteY4" fmla="*/ 101 h 2495651"/>
                <a:gd name="connsiteX5" fmla="*/ 514380 w 1176388"/>
                <a:gd name="connsiteY5" fmla="*/ 1000226 h 2495651"/>
                <a:gd name="connsiteX0" fmla="*/ 481281 w 1176950"/>
                <a:gd name="connsiteY0" fmla="*/ 2495760 h 2495760"/>
                <a:gd name="connsiteX1" fmla="*/ 466200 w 1176950"/>
                <a:gd name="connsiteY1" fmla="*/ 1094791 h 2495760"/>
                <a:gd name="connsiteX2" fmla="*/ 269 w 1176950"/>
                <a:gd name="connsiteY2" fmla="*/ 97841 h 2495760"/>
                <a:gd name="connsiteX3" fmla="*/ 411430 w 1176950"/>
                <a:gd name="connsiteY3" fmla="*/ 1091616 h 2495760"/>
                <a:gd name="connsiteX4" fmla="*/ 1176606 w 1176950"/>
                <a:gd name="connsiteY4" fmla="*/ 210 h 2495760"/>
                <a:gd name="connsiteX5" fmla="*/ 514618 w 1176950"/>
                <a:gd name="connsiteY5" fmla="*/ 1000335 h 2495760"/>
                <a:gd name="connsiteX0" fmla="*/ 595689 w 1291358"/>
                <a:gd name="connsiteY0" fmla="*/ 2495760 h 2495760"/>
                <a:gd name="connsiteX1" fmla="*/ 580608 w 1291358"/>
                <a:gd name="connsiteY1" fmla="*/ 1094791 h 2495760"/>
                <a:gd name="connsiteX2" fmla="*/ 114677 w 1291358"/>
                <a:gd name="connsiteY2" fmla="*/ 97841 h 2495760"/>
                <a:gd name="connsiteX3" fmla="*/ 525838 w 1291358"/>
                <a:gd name="connsiteY3" fmla="*/ 1091616 h 2495760"/>
                <a:gd name="connsiteX4" fmla="*/ 1291014 w 1291358"/>
                <a:gd name="connsiteY4" fmla="*/ 210 h 2495760"/>
                <a:gd name="connsiteX5" fmla="*/ 629026 w 1291358"/>
                <a:gd name="connsiteY5" fmla="*/ 1000335 h 2495760"/>
                <a:gd name="connsiteX0" fmla="*/ 595689 w 1402758"/>
                <a:gd name="connsiteY0" fmla="*/ 2548777 h 2548777"/>
                <a:gd name="connsiteX1" fmla="*/ 580608 w 1402758"/>
                <a:gd name="connsiteY1" fmla="*/ 1147808 h 2548777"/>
                <a:gd name="connsiteX2" fmla="*/ 114677 w 1402758"/>
                <a:gd name="connsiteY2" fmla="*/ 150858 h 2548777"/>
                <a:gd name="connsiteX3" fmla="*/ 525838 w 1402758"/>
                <a:gd name="connsiteY3" fmla="*/ 1144633 h 2548777"/>
                <a:gd name="connsiteX4" fmla="*/ 1291014 w 1402758"/>
                <a:gd name="connsiteY4" fmla="*/ 53227 h 2548777"/>
                <a:gd name="connsiteX5" fmla="*/ 629026 w 1402758"/>
                <a:gd name="connsiteY5" fmla="*/ 1053352 h 2548777"/>
                <a:gd name="connsiteX0" fmla="*/ 595689 w 1291765"/>
                <a:gd name="connsiteY0" fmla="*/ 2495620 h 2495620"/>
                <a:gd name="connsiteX1" fmla="*/ 580608 w 1291765"/>
                <a:gd name="connsiteY1" fmla="*/ 1094651 h 2495620"/>
                <a:gd name="connsiteX2" fmla="*/ 114677 w 1291765"/>
                <a:gd name="connsiteY2" fmla="*/ 97701 h 2495620"/>
                <a:gd name="connsiteX3" fmla="*/ 525838 w 1291765"/>
                <a:gd name="connsiteY3" fmla="*/ 1091476 h 2495620"/>
                <a:gd name="connsiteX4" fmla="*/ 1291014 w 1291765"/>
                <a:gd name="connsiteY4" fmla="*/ 70 h 2495620"/>
                <a:gd name="connsiteX5" fmla="*/ 674270 w 1291765"/>
                <a:gd name="connsiteY5" fmla="*/ 1038295 h 2495620"/>
                <a:gd name="connsiteX0" fmla="*/ 595689 w 1291602"/>
                <a:gd name="connsiteY0" fmla="*/ 2496473 h 2496473"/>
                <a:gd name="connsiteX1" fmla="*/ 580608 w 1291602"/>
                <a:gd name="connsiteY1" fmla="*/ 1095504 h 2496473"/>
                <a:gd name="connsiteX2" fmla="*/ 114677 w 1291602"/>
                <a:gd name="connsiteY2" fmla="*/ 98554 h 2496473"/>
                <a:gd name="connsiteX3" fmla="*/ 525838 w 1291602"/>
                <a:gd name="connsiteY3" fmla="*/ 1092329 h 2496473"/>
                <a:gd name="connsiteX4" fmla="*/ 1291014 w 1291602"/>
                <a:gd name="connsiteY4" fmla="*/ 923 h 2496473"/>
                <a:gd name="connsiteX5" fmla="*/ 652840 w 1291602"/>
                <a:gd name="connsiteY5" fmla="*/ 905799 h 2496473"/>
                <a:gd name="connsiteX6" fmla="*/ 674270 w 1291602"/>
                <a:gd name="connsiteY6" fmla="*/ 1039148 h 2496473"/>
                <a:gd name="connsiteX0" fmla="*/ 595689 w 1291879"/>
                <a:gd name="connsiteY0" fmla="*/ 2495621 h 2495621"/>
                <a:gd name="connsiteX1" fmla="*/ 580608 w 1291879"/>
                <a:gd name="connsiteY1" fmla="*/ 1094652 h 2495621"/>
                <a:gd name="connsiteX2" fmla="*/ 114677 w 1291879"/>
                <a:gd name="connsiteY2" fmla="*/ 97702 h 2495621"/>
                <a:gd name="connsiteX3" fmla="*/ 525838 w 1291879"/>
                <a:gd name="connsiteY3" fmla="*/ 1091477 h 2495621"/>
                <a:gd name="connsiteX4" fmla="*/ 1291014 w 1291879"/>
                <a:gd name="connsiteY4" fmla="*/ 71 h 2495621"/>
                <a:gd name="connsiteX5" fmla="*/ 674270 w 1291879"/>
                <a:gd name="connsiteY5" fmla="*/ 1038296 h 2495621"/>
                <a:gd name="connsiteX0" fmla="*/ 595689 w 1295478"/>
                <a:gd name="connsiteY0" fmla="*/ 2495606 h 2495606"/>
                <a:gd name="connsiteX1" fmla="*/ 580608 w 1295478"/>
                <a:gd name="connsiteY1" fmla="*/ 1094637 h 2495606"/>
                <a:gd name="connsiteX2" fmla="*/ 114677 w 1295478"/>
                <a:gd name="connsiteY2" fmla="*/ 97687 h 2495606"/>
                <a:gd name="connsiteX3" fmla="*/ 525838 w 1295478"/>
                <a:gd name="connsiteY3" fmla="*/ 1091462 h 2495606"/>
                <a:gd name="connsiteX4" fmla="*/ 1291014 w 1295478"/>
                <a:gd name="connsiteY4" fmla="*/ 56 h 2495606"/>
                <a:gd name="connsiteX5" fmla="*/ 826670 w 1295478"/>
                <a:gd name="connsiteY5" fmla="*/ 1145437 h 2495606"/>
                <a:gd name="connsiteX0" fmla="*/ 595689 w 1291734"/>
                <a:gd name="connsiteY0" fmla="*/ 2495579 h 2495579"/>
                <a:gd name="connsiteX1" fmla="*/ 580608 w 1291734"/>
                <a:gd name="connsiteY1" fmla="*/ 1094610 h 2495579"/>
                <a:gd name="connsiteX2" fmla="*/ 114677 w 1291734"/>
                <a:gd name="connsiteY2" fmla="*/ 97660 h 2495579"/>
                <a:gd name="connsiteX3" fmla="*/ 525838 w 1291734"/>
                <a:gd name="connsiteY3" fmla="*/ 1091435 h 2495579"/>
                <a:gd name="connsiteX4" fmla="*/ 1291014 w 1291734"/>
                <a:gd name="connsiteY4" fmla="*/ 29 h 2495579"/>
                <a:gd name="connsiteX5" fmla="*/ 662364 w 1291734"/>
                <a:gd name="connsiteY5" fmla="*/ 1057304 h 2495579"/>
                <a:gd name="connsiteX0" fmla="*/ 482512 w 1179310"/>
                <a:gd name="connsiteY0" fmla="*/ 2495556 h 2495556"/>
                <a:gd name="connsiteX1" fmla="*/ 467431 w 1179310"/>
                <a:gd name="connsiteY1" fmla="*/ 1094587 h 2495556"/>
                <a:gd name="connsiteX2" fmla="*/ 1500 w 1179310"/>
                <a:gd name="connsiteY2" fmla="*/ 97637 h 2495556"/>
                <a:gd name="connsiteX3" fmla="*/ 350749 w 1179310"/>
                <a:gd name="connsiteY3" fmla="*/ 1072362 h 2495556"/>
                <a:gd name="connsiteX4" fmla="*/ 1177837 w 1179310"/>
                <a:gd name="connsiteY4" fmla="*/ 6 h 2495556"/>
                <a:gd name="connsiteX5" fmla="*/ 549187 w 1179310"/>
                <a:gd name="connsiteY5" fmla="*/ 1057281 h 2495556"/>
                <a:gd name="connsiteX0" fmla="*/ 482858 w 1179656"/>
                <a:gd name="connsiteY0" fmla="*/ 2495556 h 2495556"/>
                <a:gd name="connsiteX1" fmla="*/ 482065 w 1179656"/>
                <a:gd name="connsiteY1" fmla="*/ 1004099 h 2495556"/>
                <a:gd name="connsiteX2" fmla="*/ 1846 w 1179656"/>
                <a:gd name="connsiteY2" fmla="*/ 97637 h 2495556"/>
                <a:gd name="connsiteX3" fmla="*/ 351095 w 1179656"/>
                <a:gd name="connsiteY3" fmla="*/ 1072362 h 2495556"/>
                <a:gd name="connsiteX4" fmla="*/ 1178183 w 1179656"/>
                <a:gd name="connsiteY4" fmla="*/ 6 h 2495556"/>
                <a:gd name="connsiteX5" fmla="*/ 549533 w 1179656"/>
                <a:gd name="connsiteY5" fmla="*/ 1057281 h 2495556"/>
                <a:gd name="connsiteX0" fmla="*/ 482858 w 1180436"/>
                <a:gd name="connsiteY0" fmla="*/ 2495588 h 2495588"/>
                <a:gd name="connsiteX1" fmla="*/ 482065 w 1180436"/>
                <a:gd name="connsiteY1" fmla="*/ 1004131 h 2495588"/>
                <a:gd name="connsiteX2" fmla="*/ 1846 w 1180436"/>
                <a:gd name="connsiteY2" fmla="*/ 97669 h 2495588"/>
                <a:gd name="connsiteX3" fmla="*/ 351095 w 1180436"/>
                <a:gd name="connsiteY3" fmla="*/ 1072394 h 2495588"/>
                <a:gd name="connsiteX4" fmla="*/ 1178183 w 1180436"/>
                <a:gd name="connsiteY4" fmla="*/ 38 h 2495588"/>
                <a:gd name="connsiteX5" fmla="*/ 590015 w 1180436"/>
                <a:gd name="connsiteY5" fmla="*/ 1033500 h 2495588"/>
                <a:gd name="connsiteX0" fmla="*/ 482549 w 1179961"/>
                <a:gd name="connsiteY0" fmla="*/ 2495566 h 2495566"/>
                <a:gd name="connsiteX1" fmla="*/ 481756 w 1179961"/>
                <a:gd name="connsiteY1" fmla="*/ 1004109 h 2495566"/>
                <a:gd name="connsiteX2" fmla="*/ 1537 w 1179961"/>
                <a:gd name="connsiteY2" fmla="*/ 97647 h 2495566"/>
                <a:gd name="connsiteX3" fmla="*/ 360311 w 1179961"/>
                <a:gd name="connsiteY3" fmla="*/ 1058085 h 2495566"/>
                <a:gd name="connsiteX4" fmla="*/ 1177874 w 1179961"/>
                <a:gd name="connsiteY4" fmla="*/ 16 h 2495566"/>
                <a:gd name="connsiteX5" fmla="*/ 589706 w 1179961"/>
                <a:gd name="connsiteY5" fmla="*/ 1033478 h 2495566"/>
                <a:gd name="connsiteX0" fmla="*/ 590850 w 1288262"/>
                <a:gd name="connsiteY0" fmla="*/ 2495566 h 2495566"/>
                <a:gd name="connsiteX1" fmla="*/ 590057 w 1288262"/>
                <a:gd name="connsiteY1" fmla="*/ 1004109 h 2495566"/>
                <a:gd name="connsiteX2" fmla="*/ 109838 w 1288262"/>
                <a:gd name="connsiteY2" fmla="*/ 97647 h 2495566"/>
                <a:gd name="connsiteX3" fmla="*/ 468612 w 1288262"/>
                <a:gd name="connsiteY3" fmla="*/ 1058085 h 2495566"/>
                <a:gd name="connsiteX4" fmla="*/ 1286175 w 1288262"/>
                <a:gd name="connsiteY4" fmla="*/ 16 h 2495566"/>
                <a:gd name="connsiteX5" fmla="*/ 698007 w 1288262"/>
                <a:gd name="connsiteY5" fmla="*/ 1033478 h 2495566"/>
                <a:gd name="connsiteX0" fmla="*/ 673392 w 1370804"/>
                <a:gd name="connsiteY0" fmla="*/ 2495566 h 2495566"/>
                <a:gd name="connsiteX1" fmla="*/ 672599 w 1370804"/>
                <a:gd name="connsiteY1" fmla="*/ 1004109 h 2495566"/>
                <a:gd name="connsiteX2" fmla="*/ 99512 w 1370804"/>
                <a:gd name="connsiteY2" fmla="*/ 133366 h 2495566"/>
                <a:gd name="connsiteX3" fmla="*/ 551154 w 1370804"/>
                <a:gd name="connsiteY3" fmla="*/ 1058085 h 2495566"/>
                <a:gd name="connsiteX4" fmla="*/ 1368717 w 1370804"/>
                <a:gd name="connsiteY4" fmla="*/ 16 h 2495566"/>
                <a:gd name="connsiteX5" fmla="*/ 780549 w 1370804"/>
                <a:gd name="connsiteY5" fmla="*/ 1033478 h 2495566"/>
                <a:gd name="connsiteX0" fmla="*/ 647787 w 1345199"/>
                <a:gd name="connsiteY0" fmla="*/ 2495566 h 2495566"/>
                <a:gd name="connsiteX1" fmla="*/ 646994 w 1345199"/>
                <a:gd name="connsiteY1" fmla="*/ 1004109 h 2495566"/>
                <a:gd name="connsiteX2" fmla="*/ 102482 w 1345199"/>
                <a:gd name="connsiteY2" fmla="*/ 111934 h 2495566"/>
                <a:gd name="connsiteX3" fmla="*/ 525549 w 1345199"/>
                <a:gd name="connsiteY3" fmla="*/ 1058085 h 2495566"/>
                <a:gd name="connsiteX4" fmla="*/ 1343112 w 1345199"/>
                <a:gd name="connsiteY4" fmla="*/ 16 h 2495566"/>
                <a:gd name="connsiteX5" fmla="*/ 754944 w 1345199"/>
                <a:gd name="connsiteY5" fmla="*/ 1033478 h 2495566"/>
                <a:gd name="connsiteX0" fmla="*/ 629733 w 1327145"/>
                <a:gd name="connsiteY0" fmla="*/ 2495566 h 2495566"/>
                <a:gd name="connsiteX1" fmla="*/ 628940 w 1327145"/>
                <a:gd name="connsiteY1" fmla="*/ 1004109 h 2495566"/>
                <a:gd name="connsiteX2" fmla="*/ 84428 w 1327145"/>
                <a:gd name="connsiteY2" fmla="*/ 111934 h 2495566"/>
                <a:gd name="connsiteX3" fmla="*/ 507495 w 1327145"/>
                <a:gd name="connsiteY3" fmla="*/ 1058085 h 2495566"/>
                <a:gd name="connsiteX4" fmla="*/ 1325058 w 1327145"/>
                <a:gd name="connsiteY4" fmla="*/ 16 h 2495566"/>
                <a:gd name="connsiteX5" fmla="*/ 736890 w 1327145"/>
                <a:gd name="connsiteY5" fmla="*/ 1033478 h 2495566"/>
                <a:gd name="connsiteX0" fmla="*/ 647786 w 1345198"/>
                <a:gd name="connsiteY0" fmla="*/ 2495566 h 2495566"/>
                <a:gd name="connsiteX1" fmla="*/ 646993 w 1345198"/>
                <a:gd name="connsiteY1" fmla="*/ 1004109 h 2495566"/>
                <a:gd name="connsiteX2" fmla="*/ 102481 w 1345198"/>
                <a:gd name="connsiteY2" fmla="*/ 111934 h 2495566"/>
                <a:gd name="connsiteX3" fmla="*/ 525548 w 1345198"/>
                <a:gd name="connsiteY3" fmla="*/ 1058085 h 2495566"/>
                <a:gd name="connsiteX4" fmla="*/ 1343111 w 1345198"/>
                <a:gd name="connsiteY4" fmla="*/ 16 h 2495566"/>
                <a:gd name="connsiteX5" fmla="*/ 754943 w 1345198"/>
                <a:gd name="connsiteY5" fmla="*/ 1033478 h 2495566"/>
                <a:gd name="connsiteX0" fmla="*/ 687819 w 1385231"/>
                <a:gd name="connsiteY0" fmla="*/ 2495566 h 2495566"/>
                <a:gd name="connsiteX1" fmla="*/ 687026 w 1385231"/>
                <a:gd name="connsiteY1" fmla="*/ 1004109 h 2495566"/>
                <a:gd name="connsiteX2" fmla="*/ 142514 w 1385231"/>
                <a:gd name="connsiteY2" fmla="*/ 111934 h 2495566"/>
                <a:gd name="connsiteX3" fmla="*/ 565581 w 1385231"/>
                <a:gd name="connsiteY3" fmla="*/ 1058085 h 2495566"/>
                <a:gd name="connsiteX4" fmla="*/ 1383144 w 1385231"/>
                <a:gd name="connsiteY4" fmla="*/ 16 h 2495566"/>
                <a:gd name="connsiteX5" fmla="*/ 794976 w 1385231"/>
                <a:gd name="connsiteY5" fmla="*/ 1033478 h 2495566"/>
                <a:gd name="connsiteX0" fmla="*/ 675000 w 1372412"/>
                <a:gd name="connsiteY0" fmla="*/ 2495566 h 2495566"/>
                <a:gd name="connsiteX1" fmla="*/ 674207 w 1372412"/>
                <a:gd name="connsiteY1" fmla="*/ 1004109 h 2495566"/>
                <a:gd name="connsiteX2" fmla="*/ 129695 w 1372412"/>
                <a:gd name="connsiteY2" fmla="*/ 111934 h 2495566"/>
                <a:gd name="connsiteX3" fmla="*/ 552762 w 1372412"/>
                <a:gd name="connsiteY3" fmla="*/ 1058085 h 2495566"/>
                <a:gd name="connsiteX4" fmla="*/ 1370325 w 1372412"/>
                <a:gd name="connsiteY4" fmla="*/ 16 h 2495566"/>
                <a:gd name="connsiteX5" fmla="*/ 782157 w 1372412"/>
                <a:gd name="connsiteY5" fmla="*/ 1033478 h 2495566"/>
                <a:gd name="connsiteX0" fmla="*/ 675000 w 1502594"/>
                <a:gd name="connsiteY0" fmla="*/ 2546661 h 2546661"/>
                <a:gd name="connsiteX1" fmla="*/ 674207 w 1502594"/>
                <a:gd name="connsiteY1" fmla="*/ 1055204 h 2546661"/>
                <a:gd name="connsiteX2" fmla="*/ 129695 w 1502594"/>
                <a:gd name="connsiteY2" fmla="*/ 163029 h 2546661"/>
                <a:gd name="connsiteX3" fmla="*/ 552762 w 1502594"/>
                <a:gd name="connsiteY3" fmla="*/ 1109180 h 2546661"/>
                <a:gd name="connsiteX4" fmla="*/ 1370325 w 1502594"/>
                <a:gd name="connsiteY4" fmla="*/ 51111 h 2546661"/>
                <a:gd name="connsiteX5" fmla="*/ 782157 w 1502594"/>
                <a:gd name="connsiteY5" fmla="*/ 1084573 h 2546661"/>
                <a:gd name="connsiteX0" fmla="*/ 645869 w 1473463"/>
                <a:gd name="connsiteY0" fmla="*/ 2546661 h 2546661"/>
                <a:gd name="connsiteX1" fmla="*/ 645076 w 1473463"/>
                <a:gd name="connsiteY1" fmla="*/ 1055204 h 2546661"/>
                <a:gd name="connsiteX2" fmla="*/ 100564 w 1473463"/>
                <a:gd name="connsiteY2" fmla="*/ 163029 h 2546661"/>
                <a:gd name="connsiteX3" fmla="*/ 523631 w 1473463"/>
                <a:gd name="connsiteY3" fmla="*/ 1109180 h 2546661"/>
                <a:gd name="connsiteX4" fmla="*/ 1341194 w 1473463"/>
                <a:gd name="connsiteY4" fmla="*/ 51111 h 2546661"/>
                <a:gd name="connsiteX5" fmla="*/ 753026 w 1473463"/>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755903 w 1476341"/>
                <a:gd name="connsiteY6" fmla="*/ 1079812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65416 w 1476341"/>
                <a:gd name="connsiteY6" fmla="*/ 1153630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24935 w 1476341"/>
                <a:gd name="connsiteY6" fmla="*/ 948843 h 2546661"/>
                <a:gd name="connsiteX0" fmla="*/ 648747 w 1473490"/>
                <a:gd name="connsiteY0" fmla="*/ 2546661 h 2546661"/>
                <a:gd name="connsiteX1" fmla="*/ 647954 w 1473490"/>
                <a:gd name="connsiteY1" fmla="*/ 1055204 h 2546661"/>
                <a:gd name="connsiteX2" fmla="*/ 103442 w 1473490"/>
                <a:gd name="connsiteY2" fmla="*/ 163029 h 2546661"/>
                <a:gd name="connsiteX3" fmla="*/ 526509 w 1473490"/>
                <a:gd name="connsiteY3" fmla="*/ 1109180 h 2546661"/>
                <a:gd name="connsiteX4" fmla="*/ 1344072 w 1473490"/>
                <a:gd name="connsiteY4" fmla="*/ 51111 h 2546661"/>
                <a:gd name="connsiteX5" fmla="*/ 755904 w 1473490"/>
                <a:gd name="connsiteY5" fmla="*/ 1084573 h 2546661"/>
                <a:gd name="connsiteX6" fmla="*/ 624935 w 1473490"/>
                <a:gd name="connsiteY6" fmla="*/ 948843 h 2546661"/>
                <a:gd name="connsiteX0" fmla="*/ 648747 w 1477073"/>
                <a:gd name="connsiteY0" fmla="*/ 2546661 h 2546661"/>
                <a:gd name="connsiteX1" fmla="*/ 647954 w 1477073"/>
                <a:gd name="connsiteY1" fmla="*/ 1055204 h 2546661"/>
                <a:gd name="connsiteX2" fmla="*/ 103442 w 1477073"/>
                <a:gd name="connsiteY2" fmla="*/ 163029 h 2546661"/>
                <a:gd name="connsiteX3" fmla="*/ 526509 w 1477073"/>
                <a:gd name="connsiteY3" fmla="*/ 1109180 h 2546661"/>
                <a:gd name="connsiteX4" fmla="*/ 1344072 w 1477073"/>
                <a:gd name="connsiteY4" fmla="*/ 51111 h 2546661"/>
                <a:gd name="connsiteX5" fmla="*/ 755904 w 1477073"/>
                <a:gd name="connsiteY5" fmla="*/ 1084573 h 2546661"/>
                <a:gd name="connsiteX6" fmla="*/ 624935 w 1477073"/>
                <a:gd name="connsiteY6" fmla="*/ 948843 h 2546661"/>
                <a:gd name="connsiteX0" fmla="*/ 648747 w 1467966"/>
                <a:gd name="connsiteY0" fmla="*/ 2534924 h 2534924"/>
                <a:gd name="connsiteX1" fmla="*/ 647954 w 1467966"/>
                <a:gd name="connsiteY1" fmla="*/ 1043467 h 2534924"/>
                <a:gd name="connsiteX2" fmla="*/ 103442 w 1467966"/>
                <a:gd name="connsiteY2" fmla="*/ 151292 h 2534924"/>
                <a:gd name="connsiteX3" fmla="*/ 526509 w 1467966"/>
                <a:gd name="connsiteY3" fmla="*/ 1097443 h 2534924"/>
                <a:gd name="connsiteX4" fmla="*/ 1344072 w 1467966"/>
                <a:gd name="connsiteY4" fmla="*/ 39374 h 2534924"/>
                <a:gd name="connsiteX5" fmla="*/ 755904 w 1467966"/>
                <a:gd name="connsiteY5" fmla="*/ 1072836 h 2534924"/>
                <a:gd name="connsiteX6" fmla="*/ 624935 w 1467966"/>
                <a:gd name="connsiteY6" fmla="*/ 937106 h 2534924"/>
                <a:gd name="connsiteX0" fmla="*/ 631614 w 1450833"/>
                <a:gd name="connsiteY0" fmla="*/ 2534924 h 2534924"/>
                <a:gd name="connsiteX1" fmla="*/ 630821 w 1450833"/>
                <a:gd name="connsiteY1" fmla="*/ 1043467 h 2534924"/>
                <a:gd name="connsiteX2" fmla="*/ 86309 w 1450833"/>
                <a:gd name="connsiteY2" fmla="*/ 151292 h 2534924"/>
                <a:gd name="connsiteX3" fmla="*/ 509376 w 1450833"/>
                <a:gd name="connsiteY3" fmla="*/ 1097443 h 2534924"/>
                <a:gd name="connsiteX4" fmla="*/ 1326939 w 1450833"/>
                <a:gd name="connsiteY4" fmla="*/ 39374 h 2534924"/>
                <a:gd name="connsiteX5" fmla="*/ 738771 w 1450833"/>
                <a:gd name="connsiteY5" fmla="*/ 1072836 h 2534924"/>
                <a:gd name="connsiteX6" fmla="*/ 607802 w 1450833"/>
                <a:gd name="connsiteY6" fmla="*/ 937106 h 2534924"/>
                <a:gd name="connsiteX0" fmla="*/ 655497 w 1474716"/>
                <a:gd name="connsiteY0" fmla="*/ 2534924 h 2534924"/>
                <a:gd name="connsiteX1" fmla="*/ 654704 w 1474716"/>
                <a:gd name="connsiteY1" fmla="*/ 1043467 h 2534924"/>
                <a:gd name="connsiteX2" fmla="*/ 110192 w 1474716"/>
                <a:gd name="connsiteY2" fmla="*/ 151292 h 2534924"/>
                <a:gd name="connsiteX3" fmla="*/ 533259 w 1474716"/>
                <a:gd name="connsiteY3" fmla="*/ 1097443 h 2534924"/>
                <a:gd name="connsiteX4" fmla="*/ 1350822 w 1474716"/>
                <a:gd name="connsiteY4" fmla="*/ 39374 h 2534924"/>
                <a:gd name="connsiteX5" fmla="*/ 762654 w 1474716"/>
                <a:gd name="connsiteY5" fmla="*/ 1072836 h 2534924"/>
                <a:gd name="connsiteX6" fmla="*/ 631685 w 1474716"/>
                <a:gd name="connsiteY6" fmla="*/ 937106 h 2534924"/>
                <a:gd name="connsiteX0" fmla="*/ 680903 w 1500122"/>
                <a:gd name="connsiteY0" fmla="*/ 2534924 h 2534924"/>
                <a:gd name="connsiteX1" fmla="*/ 680110 w 1500122"/>
                <a:gd name="connsiteY1" fmla="*/ 1043467 h 2534924"/>
                <a:gd name="connsiteX2" fmla="*/ 135598 w 1500122"/>
                <a:gd name="connsiteY2" fmla="*/ 151292 h 2534924"/>
                <a:gd name="connsiteX3" fmla="*/ 558665 w 1500122"/>
                <a:gd name="connsiteY3" fmla="*/ 1097443 h 2534924"/>
                <a:gd name="connsiteX4" fmla="*/ 1376228 w 1500122"/>
                <a:gd name="connsiteY4" fmla="*/ 39374 h 2534924"/>
                <a:gd name="connsiteX5" fmla="*/ 788060 w 1500122"/>
                <a:gd name="connsiteY5" fmla="*/ 1072836 h 2534924"/>
                <a:gd name="connsiteX6" fmla="*/ 657091 w 1500122"/>
                <a:gd name="connsiteY6" fmla="*/ 937106 h 2534924"/>
                <a:gd name="connsiteX0" fmla="*/ 679919 w 1499138"/>
                <a:gd name="connsiteY0" fmla="*/ 2534924 h 2534924"/>
                <a:gd name="connsiteX1" fmla="*/ 679126 w 1499138"/>
                <a:gd name="connsiteY1" fmla="*/ 1043467 h 2534924"/>
                <a:gd name="connsiteX2" fmla="*/ 134614 w 1499138"/>
                <a:gd name="connsiteY2" fmla="*/ 151292 h 2534924"/>
                <a:gd name="connsiteX3" fmla="*/ 557681 w 1499138"/>
                <a:gd name="connsiteY3" fmla="*/ 1097443 h 2534924"/>
                <a:gd name="connsiteX4" fmla="*/ 1375244 w 1499138"/>
                <a:gd name="connsiteY4" fmla="*/ 39374 h 2534924"/>
                <a:gd name="connsiteX5" fmla="*/ 787076 w 1499138"/>
                <a:gd name="connsiteY5" fmla="*/ 1072836 h 2534924"/>
                <a:gd name="connsiteX6" fmla="*/ 656107 w 1499138"/>
                <a:gd name="connsiteY6" fmla="*/ 937106 h 2534924"/>
                <a:gd name="connsiteX0" fmla="*/ 661317 w 1480536"/>
                <a:gd name="connsiteY0" fmla="*/ 2534924 h 2534924"/>
                <a:gd name="connsiteX1" fmla="*/ 660524 w 1480536"/>
                <a:gd name="connsiteY1" fmla="*/ 1043467 h 2534924"/>
                <a:gd name="connsiteX2" fmla="*/ 116012 w 1480536"/>
                <a:gd name="connsiteY2" fmla="*/ 151292 h 2534924"/>
                <a:gd name="connsiteX3" fmla="*/ 539079 w 1480536"/>
                <a:gd name="connsiteY3" fmla="*/ 1097443 h 2534924"/>
                <a:gd name="connsiteX4" fmla="*/ 1356642 w 1480536"/>
                <a:gd name="connsiteY4" fmla="*/ 39374 h 2534924"/>
                <a:gd name="connsiteX5" fmla="*/ 768474 w 1480536"/>
                <a:gd name="connsiteY5" fmla="*/ 1072836 h 2534924"/>
                <a:gd name="connsiteX6" fmla="*/ 637505 w 1480536"/>
                <a:gd name="connsiteY6" fmla="*/ 937106 h 2534924"/>
                <a:gd name="connsiteX0" fmla="*/ 654531 w 1473750"/>
                <a:gd name="connsiteY0" fmla="*/ 2534924 h 2534924"/>
                <a:gd name="connsiteX1" fmla="*/ 653738 w 1473750"/>
                <a:gd name="connsiteY1" fmla="*/ 1043467 h 2534924"/>
                <a:gd name="connsiteX2" fmla="*/ 109226 w 1473750"/>
                <a:gd name="connsiteY2" fmla="*/ 151292 h 2534924"/>
                <a:gd name="connsiteX3" fmla="*/ 532293 w 1473750"/>
                <a:gd name="connsiteY3" fmla="*/ 1097443 h 2534924"/>
                <a:gd name="connsiteX4" fmla="*/ 1349856 w 1473750"/>
                <a:gd name="connsiteY4" fmla="*/ 39374 h 2534924"/>
                <a:gd name="connsiteX5" fmla="*/ 761688 w 1473750"/>
                <a:gd name="connsiteY5" fmla="*/ 1072836 h 2534924"/>
                <a:gd name="connsiteX6" fmla="*/ 630719 w 1473750"/>
                <a:gd name="connsiteY6" fmla="*/ 937106 h 2534924"/>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28802 w 1325584"/>
                <a:gd name="connsiteY0" fmla="*/ 2495551 h 2495551"/>
                <a:gd name="connsiteX1" fmla="*/ 628009 w 1325584"/>
                <a:gd name="connsiteY1" fmla="*/ 1004094 h 2495551"/>
                <a:gd name="connsiteX2" fmla="*/ 83497 w 1325584"/>
                <a:gd name="connsiteY2" fmla="*/ 111919 h 2495551"/>
                <a:gd name="connsiteX3" fmla="*/ 506564 w 1325584"/>
                <a:gd name="connsiteY3" fmla="*/ 1058070 h 2495551"/>
                <a:gd name="connsiteX4" fmla="*/ 547839 w 1325584"/>
                <a:gd name="connsiteY4" fmla="*/ 1038226 h 2495551"/>
                <a:gd name="connsiteX5" fmla="*/ 1324127 w 1325584"/>
                <a:gd name="connsiteY5" fmla="*/ 1 h 2495551"/>
                <a:gd name="connsiteX6" fmla="*/ 735959 w 1325584"/>
                <a:gd name="connsiteY6" fmla="*/ 1033463 h 2495551"/>
                <a:gd name="connsiteX7" fmla="*/ 604990 w 1325584"/>
                <a:gd name="connsiteY7" fmla="*/ 897733 h 2495551"/>
                <a:gd name="connsiteX0" fmla="*/ 655570 w 1352352"/>
                <a:gd name="connsiteY0" fmla="*/ 2495551 h 2495551"/>
                <a:gd name="connsiteX1" fmla="*/ 654777 w 1352352"/>
                <a:gd name="connsiteY1" fmla="*/ 1004094 h 2495551"/>
                <a:gd name="connsiteX2" fmla="*/ 110265 w 1352352"/>
                <a:gd name="connsiteY2" fmla="*/ 111919 h 2495551"/>
                <a:gd name="connsiteX3" fmla="*/ 533332 w 1352352"/>
                <a:gd name="connsiteY3" fmla="*/ 1058070 h 2495551"/>
                <a:gd name="connsiteX4" fmla="*/ 574607 w 1352352"/>
                <a:gd name="connsiteY4" fmla="*/ 1038226 h 2495551"/>
                <a:gd name="connsiteX5" fmla="*/ 1350895 w 1352352"/>
                <a:gd name="connsiteY5" fmla="*/ 1 h 2495551"/>
                <a:gd name="connsiteX6" fmla="*/ 762727 w 1352352"/>
                <a:gd name="connsiteY6" fmla="*/ 1033463 h 2495551"/>
                <a:gd name="connsiteX7" fmla="*/ 631758 w 1352352"/>
                <a:gd name="connsiteY7" fmla="*/ 897733 h 2495551"/>
                <a:gd name="connsiteX0" fmla="*/ 655238 w 1414040"/>
                <a:gd name="connsiteY0" fmla="*/ 2505652 h 2505652"/>
                <a:gd name="connsiteX1" fmla="*/ 654445 w 1414040"/>
                <a:gd name="connsiteY1" fmla="*/ 1014195 h 2505652"/>
                <a:gd name="connsiteX2" fmla="*/ 109933 w 1414040"/>
                <a:gd name="connsiteY2" fmla="*/ 122020 h 2505652"/>
                <a:gd name="connsiteX3" fmla="*/ 533000 w 1414040"/>
                <a:gd name="connsiteY3" fmla="*/ 1068171 h 2505652"/>
                <a:gd name="connsiteX4" fmla="*/ 1386281 w 1414040"/>
                <a:gd name="connsiteY4" fmla="*/ 569696 h 2505652"/>
                <a:gd name="connsiteX5" fmla="*/ 1350563 w 1414040"/>
                <a:gd name="connsiteY5" fmla="*/ 10102 h 2505652"/>
                <a:gd name="connsiteX6" fmla="*/ 762395 w 1414040"/>
                <a:gd name="connsiteY6" fmla="*/ 1043564 h 2505652"/>
                <a:gd name="connsiteX7" fmla="*/ 631426 w 1414040"/>
                <a:gd name="connsiteY7" fmla="*/ 907834 h 2505652"/>
                <a:gd name="connsiteX0" fmla="*/ 654907 w 1405669"/>
                <a:gd name="connsiteY0" fmla="*/ 2518282 h 2518282"/>
                <a:gd name="connsiteX1" fmla="*/ 654114 w 1405669"/>
                <a:gd name="connsiteY1" fmla="*/ 1026825 h 2518282"/>
                <a:gd name="connsiteX2" fmla="*/ 109602 w 1405669"/>
                <a:gd name="connsiteY2" fmla="*/ 134650 h 2518282"/>
                <a:gd name="connsiteX3" fmla="*/ 532669 w 1405669"/>
                <a:gd name="connsiteY3" fmla="*/ 1080801 h 2518282"/>
                <a:gd name="connsiteX4" fmla="*/ 1369281 w 1405669"/>
                <a:gd name="connsiteY4" fmla="*/ 429926 h 2518282"/>
                <a:gd name="connsiteX5" fmla="*/ 1350232 w 1405669"/>
                <a:gd name="connsiteY5" fmla="*/ 22732 h 2518282"/>
                <a:gd name="connsiteX6" fmla="*/ 762064 w 1405669"/>
                <a:gd name="connsiteY6" fmla="*/ 1056194 h 2518282"/>
                <a:gd name="connsiteX7" fmla="*/ 631095 w 1405669"/>
                <a:gd name="connsiteY7" fmla="*/ 920464 h 2518282"/>
                <a:gd name="connsiteX0" fmla="*/ 654907 w 1453077"/>
                <a:gd name="connsiteY0" fmla="*/ 2522152 h 2522152"/>
                <a:gd name="connsiteX1" fmla="*/ 654114 w 1453077"/>
                <a:gd name="connsiteY1" fmla="*/ 1030695 h 2522152"/>
                <a:gd name="connsiteX2" fmla="*/ 109602 w 1453077"/>
                <a:gd name="connsiteY2" fmla="*/ 138520 h 2522152"/>
                <a:gd name="connsiteX3" fmla="*/ 532669 w 1453077"/>
                <a:gd name="connsiteY3" fmla="*/ 1084671 h 2522152"/>
                <a:gd name="connsiteX4" fmla="*/ 1369281 w 1453077"/>
                <a:gd name="connsiteY4" fmla="*/ 433796 h 2522152"/>
                <a:gd name="connsiteX5" fmla="*/ 1354995 w 1453077"/>
                <a:gd name="connsiteY5" fmla="*/ 19458 h 2522152"/>
                <a:gd name="connsiteX6" fmla="*/ 762064 w 1453077"/>
                <a:gd name="connsiteY6" fmla="*/ 1060064 h 2522152"/>
                <a:gd name="connsiteX7" fmla="*/ 631095 w 1453077"/>
                <a:gd name="connsiteY7" fmla="*/ 924334 h 2522152"/>
                <a:gd name="connsiteX0" fmla="*/ 654907 w 1430197"/>
                <a:gd name="connsiteY0" fmla="*/ 2529882 h 2529882"/>
                <a:gd name="connsiteX1" fmla="*/ 654114 w 1430197"/>
                <a:gd name="connsiteY1" fmla="*/ 1038425 h 2529882"/>
                <a:gd name="connsiteX2" fmla="*/ 109602 w 1430197"/>
                <a:gd name="connsiteY2" fmla="*/ 146250 h 2529882"/>
                <a:gd name="connsiteX3" fmla="*/ 532669 w 1430197"/>
                <a:gd name="connsiteY3" fmla="*/ 1092401 h 2529882"/>
                <a:gd name="connsiteX4" fmla="*/ 1369281 w 1430197"/>
                <a:gd name="connsiteY4" fmla="*/ 441526 h 2529882"/>
                <a:gd name="connsiteX5" fmla="*/ 1354995 w 1430197"/>
                <a:gd name="connsiteY5" fmla="*/ 27188 h 2529882"/>
                <a:gd name="connsiteX6" fmla="*/ 1269269 w 1430197"/>
                <a:gd name="connsiteY6" fmla="*/ 153394 h 2529882"/>
                <a:gd name="connsiteX7" fmla="*/ 762064 w 1430197"/>
                <a:gd name="connsiteY7" fmla="*/ 1067794 h 2529882"/>
                <a:gd name="connsiteX8" fmla="*/ 631095 w 1430197"/>
                <a:gd name="connsiteY8" fmla="*/ 932064 h 2529882"/>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62064 w 1441145"/>
                <a:gd name="connsiteY7" fmla="*/ 1069479 h 2531567"/>
                <a:gd name="connsiteX8" fmla="*/ 631095 w 1441145"/>
                <a:gd name="connsiteY8" fmla="*/ 933749 h 2531567"/>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21582 w 1441145"/>
                <a:gd name="connsiteY7" fmla="*/ 840879 h 2531567"/>
                <a:gd name="connsiteX8" fmla="*/ 631095 w 1441145"/>
                <a:gd name="connsiteY8" fmla="*/ 933749 h 2531567"/>
                <a:gd name="connsiteX0" fmla="*/ 652181 w 1367793"/>
                <a:gd name="connsiteY0" fmla="*/ 2548817 h 2548817"/>
                <a:gd name="connsiteX1" fmla="*/ 651388 w 1367793"/>
                <a:gd name="connsiteY1" fmla="*/ 1057360 h 2548817"/>
                <a:gd name="connsiteX2" fmla="*/ 106876 w 1367793"/>
                <a:gd name="connsiteY2" fmla="*/ 165185 h 2548817"/>
                <a:gd name="connsiteX3" fmla="*/ 529943 w 1367793"/>
                <a:gd name="connsiteY3" fmla="*/ 1111336 h 2548817"/>
                <a:gd name="connsiteX4" fmla="*/ 1226061 w 1367793"/>
                <a:gd name="connsiteY4" fmla="*/ 693823 h 2548817"/>
                <a:gd name="connsiteX5" fmla="*/ 1352269 w 1367793"/>
                <a:gd name="connsiteY5" fmla="*/ 46123 h 2548817"/>
                <a:gd name="connsiteX6" fmla="*/ 999843 w 1367793"/>
                <a:gd name="connsiteY6" fmla="*/ 167567 h 2548817"/>
                <a:gd name="connsiteX7" fmla="*/ 718856 w 1367793"/>
                <a:gd name="connsiteY7" fmla="*/ 858129 h 2548817"/>
                <a:gd name="connsiteX8" fmla="*/ 628369 w 1367793"/>
                <a:gd name="connsiteY8" fmla="*/ 950999 h 2548817"/>
                <a:gd name="connsiteX0" fmla="*/ 652181 w 1441542"/>
                <a:gd name="connsiteY0" fmla="*/ 2535546 h 2535546"/>
                <a:gd name="connsiteX1" fmla="*/ 651388 w 1441542"/>
                <a:gd name="connsiteY1" fmla="*/ 1044089 h 2535546"/>
                <a:gd name="connsiteX2" fmla="*/ 106876 w 1441542"/>
                <a:gd name="connsiteY2" fmla="*/ 151914 h 2535546"/>
                <a:gd name="connsiteX3" fmla="*/ 529943 w 1441542"/>
                <a:gd name="connsiteY3" fmla="*/ 1098065 h 2535546"/>
                <a:gd name="connsiteX4" fmla="*/ 1226061 w 1441542"/>
                <a:gd name="connsiteY4" fmla="*/ 680552 h 2535546"/>
                <a:gd name="connsiteX5" fmla="*/ 1433232 w 1441542"/>
                <a:gd name="connsiteY5" fmla="*/ 51902 h 2535546"/>
                <a:gd name="connsiteX6" fmla="*/ 999843 w 1441542"/>
                <a:gd name="connsiteY6" fmla="*/ 154296 h 2535546"/>
                <a:gd name="connsiteX7" fmla="*/ 718856 w 1441542"/>
                <a:gd name="connsiteY7" fmla="*/ 844858 h 2535546"/>
                <a:gd name="connsiteX8" fmla="*/ 628369 w 1441542"/>
                <a:gd name="connsiteY8" fmla="*/ 937728 h 2535546"/>
                <a:gd name="connsiteX0" fmla="*/ 652181 w 1462710"/>
                <a:gd name="connsiteY0" fmla="*/ 2564860 h 2564860"/>
                <a:gd name="connsiteX1" fmla="*/ 651388 w 1462710"/>
                <a:gd name="connsiteY1" fmla="*/ 1073403 h 2564860"/>
                <a:gd name="connsiteX2" fmla="*/ 106876 w 1462710"/>
                <a:gd name="connsiteY2" fmla="*/ 181228 h 2564860"/>
                <a:gd name="connsiteX3" fmla="*/ 529943 w 1462710"/>
                <a:gd name="connsiteY3" fmla="*/ 1127379 h 2564860"/>
                <a:gd name="connsiteX4" fmla="*/ 1226061 w 1462710"/>
                <a:gd name="connsiteY4" fmla="*/ 709866 h 2564860"/>
                <a:gd name="connsiteX5" fmla="*/ 1433232 w 1462710"/>
                <a:gd name="connsiteY5" fmla="*/ 81216 h 2564860"/>
                <a:gd name="connsiteX6" fmla="*/ 999843 w 1462710"/>
                <a:gd name="connsiteY6" fmla="*/ 183610 h 2564860"/>
                <a:gd name="connsiteX7" fmla="*/ 718856 w 1462710"/>
                <a:gd name="connsiteY7" fmla="*/ 874172 h 2564860"/>
                <a:gd name="connsiteX8" fmla="*/ 628369 w 1462710"/>
                <a:gd name="connsiteY8" fmla="*/ 967042 h 2564860"/>
                <a:gd name="connsiteX0" fmla="*/ 595760 w 1406289"/>
                <a:gd name="connsiteY0" fmla="*/ 2564860 h 2564860"/>
                <a:gd name="connsiteX1" fmla="*/ 594967 w 1406289"/>
                <a:gd name="connsiteY1" fmla="*/ 1073403 h 2564860"/>
                <a:gd name="connsiteX2" fmla="*/ 50455 w 1406289"/>
                <a:gd name="connsiteY2" fmla="*/ 181228 h 2564860"/>
                <a:gd name="connsiteX3" fmla="*/ 71883 w 1406289"/>
                <a:gd name="connsiteY3" fmla="*/ 709866 h 2564860"/>
                <a:gd name="connsiteX4" fmla="*/ 473522 w 1406289"/>
                <a:gd name="connsiteY4" fmla="*/ 1127379 h 2564860"/>
                <a:gd name="connsiteX5" fmla="*/ 1169640 w 1406289"/>
                <a:gd name="connsiteY5" fmla="*/ 709866 h 2564860"/>
                <a:gd name="connsiteX6" fmla="*/ 1376811 w 1406289"/>
                <a:gd name="connsiteY6" fmla="*/ 81216 h 2564860"/>
                <a:gd name="connsiteX7" fmla="*/ 943422 w 1406289"/>
                <a:gd name="connsiteY7" fmla="*/ 183610 h 2564860"/>
                <a:gd name="connsiteX8" fmla="*/ 662435 w 1406289"/>
                <a:gd name="connsiteY8" fmla="*/ 874172 h 2564860"/>
                <a:gd name="connsiteX9" fmla="*/ 571948 w 1406289"/>
                <a:gd name="connsiteY9" fmla="*/ 967042 h 2564860"/>
                <a:gd name="connsiteX0" fmla="*/ 570672 w 1381201"/>
                <a:gd name="connsiteY0" fmla="*/ 2564860 h 2564860"/>
                <a:gd name="connsiteX1" fmla="*/ 569879 w 1381201"/>
                <a:gd name="connsiteY1" fmla="*/ 1073403 h 2564860"/>
                <a:gd name="connsiteX2" fmla="*/ 72992 w 1381201"/>
                <a:gd name="connsiteY2" fmla="*/ 197897 h 2564860"/>
                <a:gd name="connsiteX3" fmla="*/ 46795 w 1381201"/>
                <a:gd name="connsiteY3" fmla="*/ 709866 h 2564860"/>
                <a:gd name="connsiteX4" fmla="*/ 448434 w 1381201"/>
                <a:gd name="connsiteY4" fmla="*/ 1127379 h 2564860"/>
                <a:gd name="connsiteX5" fmla="*/ 1144552 w 1381201"/>
                <a:gd name="connsiteY5" fmla="*/ 709866 h 2564860"/>
                <a:gd name="connsiteX6" fmla="*/ 1351723 w 1381201"/>
                <a:gd name="connsiteY6" fmla="*/ 81216 h 2564860"/>
                <a:gd name="connsiteX7" fmla="*/ 918334 w 1381201"/>
                <a:gd name="connsiteY7" fmla="*/ 183610 h 2564860"/>
                <a:gd name="connsiteX8" fmla="*/ 637347 w 1381201"/>
                <a:gd name="connsiteY8" fmla="*/ 874172 h 2564860"/>
                <a:gd name="connsiteX9" fmla="*/ 546860 w 1381201"/>
                <a:gd name="connsiteY9" fmla="*/ 967042 h 2564860"/>
                <a:gd name="connsiteX0" fmla="*/ 557545 w 1368074"/>
                <a:gd name="connsiteY0" fmla="*/ 2564860 h 2564860"/>
                <a:gd name="connsiteX1" fmla="*/ 556752 w 1368074"/>
                <a:gd name="connsiteY1" fmla="*/ 1073403 h 2564860"/>
                <a:gd name="connsiteX2" fmla="*/ 278937 w 1368074"/>
                <a:gd name="connsiteY2" fmla="*/ 457454 h 2564860"/>
                <a:gd name="connsiteX3" fmla="*/ 59865 w 1368074"/>
                <a:gd name="connsiteY3" fmla="*/ 197897 h 2564860"/>
                <a:gd name="connsiteX4" fmla="*/ 33668 w 1368074"/>
                <a:gd name="connsiteY4" fmla="*/ 709866 h 2564860"/>
                <a:gd name="connsiteX5" fmla="*/ 435307 w 1368074"/>
                <a:gd name="connsiteY5" fmla="*/ 1127379 h 2564860"/>
                <a:gd name="connsiteX6" fmla="*/ 1131425 w 1368074"/>
                <a:gd name="connsiteY6" fmla="*/ 709866 h 2564860"/>
                <a:gd name="connsiteX7" fmla="*/ 1338596 w 1368074"/>
                <a:gd name="connsiteY7" fmla="*/ 81216 h 2564860"/>
                <a:gd name="connsiteX8" fmla="*/ 905207 w 1368074"/>
                <a:gd name="connsiteY8" fmla="*/ 183610 h 2564860"/>
                <a:gd name="connsiteX9" fmla="*/ 624220 w 1368074"/>
                <a:gd name="connsiteY9" fmla="*/ 874172 h 2564860"/>
                <a:gd name="connsiteX10" fmla="*/ 533733 w 1368074"/>
                <a:gd name="connsiteY10" fmla="*/ 967042 h 2564860"/>
                <a:gd name="connsiteX0" fmla="*/ 559778 w 1370307"/>
                <a:gd name="connsiteY0" fmla="*/ 2564860 h 2564860"/>
                <a:gd name="connsiteX1" fmla="*/ 558985 w 1370307"/>
                <a:gd name="connsiteY1" fmla="*/ 1073403 h 2564860"/>
                <a:gd name="connsiteX2" fmla="*/ 335939 w 1370307"/>
                <a:gd name="connsiteY2" fmla="*/ 383635 h 2564860"/>
                <a:gd name="connsiteX3" fmla="*/ 62098 w 1370307"/>
                <a:gd name="connsiteY3" fmla="*/ 197897 h 2564860"/>
                <a:gd name="connsiteX4" fmla="*/ 35901 w 1370307"/>
                <a:gd name="connsiteY4" fmla="*/ 709866 h 2564860"/>
                <a:gd name="connsiteX5" fmla="*/ 437540 w 1370307"/>
                <a:gd name="connsiteY5" fmla="*/ 1127379 h 2564860"/>
                <a:gd name="connsiteX6" fmla="*/ 1133658 w 1370307"/>
                <a:gd name="connsiteY6" fmla="*/ 709866 h 2564860"/>
                <a:gd name="connsiteX7" fmla="*/ 1340829 w 1370307"/>
                <a:gd name="connsiteY7" fmla="*/ 81216 h 2564860"/>
                <a:gd name="connsiteX8" fmla="*/ 907440 w 1370307"/>
                <a:gd name="connsiteY8" fmla="*/ 183610 h 2564860"/>
                <a:gd name="connsiteX9" fmla="*/ 626453 w 1370307"/>
                <a:gd name="connsiteY9" fmla="*/ 874172 h 2564860"/>
                <a:gd name="connsiteX10" fmla="*/ 535966 w 1370307"/>
                <a:gd name="connsiteY10" fmla="*/ 967042 h 2564860"/>
                <a:gd name="connsiteX0" fmla="*/ 598828 w 1409357"/>
                <a:gd name="connsiteY0" fmla="*/ 2564860 h 2564860"/>
                <a:gd name="connsiteX1" fmla="*/ 598035 w 1409357"/>
                <a:gd name="connsiteY1" fmla="*/ 1073403 h 2564860"/>
                <a:gd name="connsiteX2" fmla="*/ 374989 w 1409357"/>
                <a:gd name="connsiteY2" fmla="*/ 383635 h 2564860"/>
                <a:gd name="connsiteX3" fmla="*/ 24948 w 1409357"/>
                <a:gd name="connsiteY3" fmla="*/ 207422 h 2564860"/>
                <a:gd name="connsiteX4" fmla="*/ 74951 w 1409357"/>
                <a:gd name="connsiteY4" fmla="*/ 709866 h 2564860"/>
                <a:gd name="connsiteX5" fmla="*/ 476590 w 1409357"/>
                <a:gd name="connsiteY5" fmla="*/ 1127379 h 2564860"/>
                <a:gd name="connsiteX6" fmla="*/ 1172708 w 1409357"/>
                <a:gd name="connsiteY6" fmla="*/ 709866 h 2564860"/>
                <a:gd name="connsiteX7" fmla="*/ 1379879 w 1409357"/>
                <a:gd name="connsiteY7" fmla="*/ 81216 h 2564860"/>
                <a:gd name="connsiteX8" fmla="*/ 946490 w 1409357"/>
                <a:gd name="connsiteY8" fmla="*/ 183610 h 2564860"/>
                <a:gd name="connsiteX9" fmla="*/ 665503 w 1409357"/>
                <a:gd name="connsiteY9" fmla="*/ 874172 h 2564860"/>
                <a:gd name="connsiteX10" fmla="*/ 575016 w 1409357"/>
                <a:gd name="connsiteY10" fmla="*/ 967042 h 2564860"/>
                <a:gd name="connsiteX0" fmla="*/ 631267 w 1441796"/>
                <a:gd name="connsiteY0" fmla="*/ 2564860 h 2564860"/>
                <a:gd name="connsiteX1" fmla="*/ 630474 w 1441796"/>
                <a:gd name="connsiteY1" fmla="*/ 1073403 h 2564860"/>
                <a:gd name="connsiteX2" fmla="*/ 407428 w 1441796"/>
                <a:gd name="connsiteY2" fmla="*/ 383635 h 2564860"/>
                <a:gd name="connsiteX3" fmla="*/ 57387 w 1441796"/>
                <a:gd name="connsiteY3" fmla="*/ 207422 h 2564860"/>
                <a:gd name="connsiteX4" fmla="*/ 43097 w 1441796"/>
                <a:gd name="connsiteY4" fmla="*/ 702722 h 2564860"/>
                <a:gd name="connsiteX5" fmla="*/ 509029 w 1441796"/>
                <a:gd name="connsiteY5" fmla="*/ 1127379 h 2564860"/>
                <a:gd name="connsiteX6" fmla="*/ 1205147 w 1441796"/>
                <a:gd name="connsiteY6" fmla="*/ 709866 h 2564860"/>
                <a:gd name="connsiteX7" fmla="*/ 1412318 w 1441796"/>
                <a:gd name="connsiteY7" fmla="*/ 81216 h 2564860"/>
                <a:gd name="connsiteX8" fmla="*/ 978929 w 1441796"/>
                <a:gd name="connsiteY8" fmla="*/ 183610 h 2564860"/>
                <a:gd name="connsiteX9" fmla="*/ 697942 w 1441796"/>
                <a:gd name="connsiteY9" fmla="*/ 874172 h 2564860"/>
                <a:gd name="connsiteX10" fmla="*/ 607455 w 1441796"/>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20712 w 1455053"/>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44524 w 1455053"/>
                <a:gd name="connsiteY10" fmla="*/ 1052767 h 2564860"/>
                <a:gd name="connsiteX0" fmla="*/ 644524 w 1407007"/>
                <a:gd name="connsiteY0" fmla="*/ 2578421 h 2578421"/>
                <a:gd name="connsiteX1" fmla="*/ 643731 w 1407007"/>
                <a:gd name="connsiteY1" fmla="*/ 1086964 h 2578421"/>
                <a:gd name="connsiteX2" fmla="*/ 420685 w 1407007"/>
                <a:gd name="connsiteY2" fmla="*/ 397196 h 2578421"/>
                <a:gd name="connsiteX3" fmla="*/ 70644 w 1407007"/>
                <a:gd name="connsiteY3" fmla="*/ 220983 h 2578421"/>
                <a:gd name="connsiteX4" fmla="*/ 56354 w 1407007"/>
                <a:gd name="connsiteY4" fmla="*/ 716283 h 2578421"/>
                <a:gd name="connsiteX5" fmla="*/ 522286 w 1407007"/>
                <a:gd name="connsiteY5" fmla="*/ 1140940 h 2578421"/>
                <a:gd name="connsiteX6" fmla="*/ 1218404 w 1407007"/>
                <a:gd name="connsiteY6" fmla="*/ 723427 h 2578421"/>
                <a:gd name="connsiteX7" fmla="*/ 1370807 w 1407007"/>
                <a:gd name="connsiteY7" fmla="*/ 75727 h 2578421"/>
                <a:gd name="connsiteX8" fmla="*/ 992186 w 1407007"/>
                <a:gd name="connsiteY8" fmla="*/ 197171 h 2578421"/>
                <a:gd name="connsiteX9" fmla="*/ 711199 w 1407007"/>
                <a:gd name="connsiteY9" fmla="*/ 887733 h 2578421"/>
                <a:gd name="connsiteX10" fmla="*/ 644524 w 1407007"/>
                <a:gd name="connsiteY10" fmla="*/ 1066328 h 2578421"/>
                <a:gd name="connsiteX0" fmla="*/ 644524 w 1386769"/>
                <a:gd name="connsiteY0" fmla="*/ 2527538 h 2527538"/>
                <a:gd name="connsiteX1" fmla="*/ 643731 w 1386769"/>
                <a:gd name="connsiteY1" fmla="*/ 1036081 h 2527538"/>
                <a:gd name="connsiteX2" fmla="*/ 420685 w 1386769"/>
                <a:gd name="connsiteY2" fmla="*/ 346313 h 2527538"/>
                <a:gd name="connsiteX3" fmla="*/ 70644 w 1386769"/>
                <a:gd name="connsiteY3" fmla="*/ 170100 h 2527538"/>
                <a:gd name="connsiteX4" fmla="*/ 56354 w 1386769"/>
                <a:gd name="connsiteY4" fmla="*/ 665400 h 2527538"/>
                <a:gd name="connsiteX5" fmla="*/ 522286 w 1386769"/>
                <a:gd name="connsiteY5" fmla="*/ 1090057 h 2527538"/>
                <a:gd name="connsiteX6" fmla="*/ 1218404 w 1386769"/>
                <a:gd name="connsiteY6" fmla="*/ 672544 h 2527538"/>
                <a:gd name="connsiteX7" fmla="*/ 1370807 w 1386769"/>
                <a:gd name="connsiteY7" fmla="*/ 24844 h 2527538"/>
                <a:gd name="connsiteX8" fmla="*/ 937417 w 1386769"/>
                <a:gd name="connsiteY8" fmla="*/ 224869 h 2527538"/>
                <a:gd name="connsiteX9" fmla="*/ 711199 w 1386769"/>
                <a:gd name="connsiteY9" fmla="*/ 836850 h 2527538"/>
                <a:gd name="connsiteX10" fmla="*/ 644524 w 1386769"/>
                <a:gd name="connsiteY10" fmla="*/ 1015445 h 2527538"/>
                <a:gd name="connsiteX0" fmla="*/ 644524 w 1384661"/>
                <a:gd name="connsiteY0" fmla="*/ 2519324 h 2519324"/>
                <a:gd name="connsiteX1" fmla="*/ 643731 w 1384661"/>
                <a:gd name="connsiteY1" fmla="*/ 1027867 h 2519324"/>
                <a:gd name="connsiteX2" fmla="*/ 420685 w 1384661"/>
                <a:gd name="connsiteY2" fmla="*/ 338099 h 2519324"/>
                <a:gd name="connsiteX3" fmla="*/ 70644 w 1384661"/>
                <a:gd name="connsiteY3" fmla="*/ 161886 h 2519324"/>
                <a:gd name="connsiteX4" fmla="*/ 56354 w 1384661"/>
                <a:gd name="connsiteY4" fmla="*/ 657186 h 2519324"/>
                <a:gd name="connsiteX5" fmla="*/ 522286 w 1384661"/>
                <a:gd name="connsiteY5" fmla="*/ 1081843 h 2519324"/>
                <a:gd name="connsiteX6" fmla="*/ 1218404 w 1384661"/>
                <a:gd name="connsiteY6" fmla="*/ 664330 h 2519324"/>
                <a:gd name="connsiteX7" fmla="*/ 1368426 w 1384661"/>
                <a:gd name="connsiteY7" fmla="*/ 26155 h 2519324"/>
                <a:gd name="connsiteX8" fmla="*/ 937417 w 1384661"/>
                <a:gd name="connsiteY8" fmla="*/ 216655 h 2519324"/>
                <a:gd name="connsiteX9" fmla="*/ 711199 w 1384661"/>
                <a:gd name="connsiteY9" fmla="*/ 828636 h 2519324"/>
                <a:gd name="connsiteX10" fmla="*/ 644524 w 1384661"/>
                <a:gd name="connsiteY10" fmla="*/ 1007231 h 2519324"/>
                <a:gd name="connsiteX0" fmla="*/ 64452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77862 w 1415114"/>
                <a:gd name="connsiteY0" fmla="*/ 2533021 h 2533021"/>
                <a:gd name="connsiteX1" fmla="*/ 643731 w 1415114"/>
                <a:gd name="connsiteY1" fmla="*/ 1043945 h 2533021"/>
                <a:gd name="connsiteX2" fmla="*/ 420685 w 1415114"/>
                <a:gd name="connsiteY2" fmla="*/ 354177 h 2533021"/>
                <a:gd name="connsiteX3" fmla="*/ 70644 w 1415114"/>
                <a:gd name="connsiteY3" fmla="*/ 177964 h 2533021"/>
                <a:gd name="connsiteX4" fmla="*/ 56354 w 1415114"/>
                <a:gd name="connsiteY4" fmla="*/ 673264 h 2533021"/>
                <a:gd name="connsiteX5" fmla="*/ 522286 w 1415114"/>
                <a:gd name="connsiteY5" fmla="*/ 1097921 h 2533021"/>
                <a:gd name="connsiteX6" fmla="*/ 1218404 w 1415114"/>
                <a:gd name="connsiteY6" fmla="*/ 680408 h 2533021"/>
                <a:gd name="connsiteX7" fmla="*/ 1368426 w 1415114"/>
                <a:gd name="connsiteY7" fmla="*/ 42233 h 2533021"/>
                <a:gd name="connsiteX8" fmla="*/ 937417 w 1415114"/>
                <a:gd name="connsiteY8" fmla="*/ 232733 h 2533021"/>
                <a:gd name="connsiteX9" fmla="*/ 711199 w 1415114"/>
                <a:gd name="connsiteY9" fmla="*/ 844714 h 2533021"/>
                <a:gd name="connsiteX10" fmla="*/ 644524 w 1415114"/>
                <a:gd name="connsiteY10" fmla="*/ 1023309 h 2533021"/>
                <a:gd name="connsiteX0" fmla="*/ 677862 w 1431287"/>
                <a:gd name="connsiteY0" fmla="*/ 2517392 h 2517392"/>
                <a:gd name="connsiteX1" fmla="*/ 643731 w 1431287"/>
                <a:gd name="connsiteY1" fmla="*/ 1028316 h 2517392"/>
                <a:gd name="connsiteX2" fmla="*/ 420685 w 1431287"/>
                <a:gd name="connsiteY2" fmla="*/ 338548 h 2517392"/>
                <a:gd name="connsiteX3" fmla="*/ 70644 w 1431287"/>
                <a:gd name="connsiteY3" fmla="*/ 162335 h 2517392"/>
                <a:gd name="connsiteX4" fmla="*/ 56354 w 1431287"/>
                <a:gd name="connsiteY4" fmla="*/ 657635 h 2517392"/>
                <a:gd name="connsiteX5" fmla="*/ 522286 w 1431287"/>
                <a:gd name="connsiteY5" fmla="*/ 1082292 h 2517392"/>
                <a:gd name="connsiteX6" fmla="*/ 1218404 w 1431287"/>
                <a:gd name="connsiteY6" fmla="*/ 664779 h 2517392"/>
                <a:gd name="connsiteX7" fmla="*/ 1387476 w 1431287"/>
                <a:gd name="connsiteY7" fmla="*/ 45654 h 2517392"/>
                <a:gd name="connsiteX8" fmla="*/ 937417 w 1431287"/>
                <a:gd name="connsiteY8" fmla="*/ 217104 h 2517392"/>
                <a:gd name="connsiteX9" fmla="*/ 711199 w 1431287"/>
                <a:gd name="connsiteY9" fmla="*/ 829085 h 2517392"/>
                <a:gd name="connsiteX10" fmla="*/ 644524 w 1431287"/>
                <a:gd name="connsiteY10" fmla="*/ 1007680 h 2517392"/>
                <a:gd name="connsiteX0" fmla="*/ 677862 w 1442534"/>
                <a:gd name="connsiteY0" fmla="*/ 2534053 h 2534053"/>
                <a:gd name="connsiteX1" fmla="*/ 643731 w 1442534"/>
                <a:gd name="connsiteY1" fmla="*/ 1044977 h 2534053"/>
                <a:gd name="connsiteX2" fmla="*/ 420685 w 1442534"/>
                <a:gd name="connsiteY2" fmla="*/ 355209 h 2534053"/>
                <a:gd name="connsiteX3" fmla="*/ 70644 w 1442534"/>
                <a:gd name="connsiteY3" fmla="*/ 178996 h 2534053"/>
                <a:gd name="connsiteX4" fmla="*/ 56354 w 1442534"/>
                <a:gd name="connsiteY4" fmla="*/ 674296 h 2534053"/>
                <a:gd name="connsiteX5" fmla="*/ 522286 w 1442534"/>
                <a:gd name="connsiteY5" fmla="*/ 1098953 h 2534053"/>
                <a:gd name="connsiteX6" fmla="*/ 1218404 w 1442534"/>
                <a:gd name="connsiteY6" fmla="*/ 681440 h 2534053"/>
                <a:gd name="connsiteX7" fmla="*/ 1387476 w 1442534"/>
                <a:gd name="connsiteY7" fmla="*/ 62315 h 2534053"/>
                <a:gd name="connsiteX8" fmla="*/ 937417 w 1442534"/>
                <a:gd name="connsiteY8" fmla="*/ 233765 h 2534053"/>
                <a:gd name="connsiteX9" fmla="*/ 711199 w 1442534"/>
                <a:gd name="connsiteY9" fmla="*/ 845746 h 2534053"/>
                <a:gd name="connsiteX10" fmla="*/ 644524 w 1442534"/>
                <a:gd name="connsiteY10" fmla="*/ 1024341 h 2534053"/>
                <a:gd name="connsiteX0" fmla="*/ 677862 w 1441232"/>
                <a:gd name="connsiteY0" fmla="*/ 2534053 h 2534053"/>
                <a:gd name="connsiteX1" fmla="*/ 643731 w 1441232"/>
                <a:gd name="connsiteY1" fmla="*/ 1044977 h 2534053"/>
                <a:gd name="connsiteX2" fmla="*/ 420685 w 1441232"/>
                <a:gd name="connsiteY2" fmla="*/ 355209 h 2534053"/>
                <a:gd name="connsiteX3" fmla="*/ 70644 w 1441232"/>
                <a:gd name="connsiteY3" fmla="*/ 178996 h 2534053"/>
                <a:gd name="connsiteX4" fmla="*/ 56354 w 1441232"/>
                <a:gd name="connsiteY4" fmla="*/ 674296 h 2534053"/>
                <a:gd name="connsiteX5" fmla="*/ 572292 w 1441232"/>
                <a:gd name="connsiteY5" fmla="*/ 1103716 h 2534053"/>
                <a:gd name="connsiteX6" fmla="*/ 1218404 w 1441232"/>
                <a:gd name="connsiteY6" fmla="*/ 681440 h 2534053"/>
                <a:gd name="connsiteX7" fmla="*/ 1387476 w 1441232"/>
                <a:gd name="connsiteY7" fmla="*/ 62315 h 2534053"/>
                <a:gd name="connsiteX8" fmla="*/ 937417 w 1441232"/>
                <a:gd name="connsiteY8" fmla="*/ 233765 h 2534053"/>
                <a:gd name="connsiteX9" fmla="*/ 711199 w 1441232"/>
                <a:gd name="connsiteY9" fmla="*/ 845746 h 2534053"/>
                <a:gd name="connsiteX10" fmla="*/ 644524 w 1441232"/>
                <a:gd name="connsiteY10" fmla="*/ 1024341 h 2534053"/>
                <a:gd name="connsiteX0" fmla="*/ 670157 w 1433527"/>
                <a:gd name="connsiteY0" fmla="*/ 2534053 h 2534053"/>
                <a:gd name="connsiteX1" fmla="*/ 636026 w 1433527"/>
                <a:gd name="connsiteY1" fmla="*/ 1044977 h 2534053"/>
                <a:gd name="connsiteX2" fmla="*/ 412980 w 1433527"/>
                <a:gd name="connsiteY2" fmla="*/ 355209 h 2534053"/>
                <a:gd name="connsiteX3" fmla="*/ 79608 w 1433527"/>
                <a:gd name="connsiteY3" fmla="*/ 176615 h 2534053"/>
                <a:gd name="connsiteX4" fmla="*/ 48649 w 1433527"/>
                <a:gd name="connsiteY4" fmla="*/ 674296 h 2534053"/>
                <a:gd name="connsiteX5" fmla="*/ 564587 w 1433527"/>
                <a:gd name="connsiteY5" fmla="*/ 1103716 h 2534053"/>
                <a:gd name="connsiteX6" fmla="*/ 1210699 w 1433527"/>
                <a:gd name="connsiteY6" fmla="*/ 681440 h 2534053"/>
                <a:gd name="connsiteX7" fmla="*/ 1379771 w 1433527"/>
                <a:gd name="connsiteY7" fmla="*/ 62315 h 2534053"/>
                <a:gd name="connsiteX8" fmla="*/ 929712 w 1433527"/>
                <a:gd name="connsiteY8" fmla="*/ 233765 h 2534053"/>
                <a:gd name="connsiteX9" fmla="*/ 703494 w 1433527"/>
                <a:gd name="connsiteY9" fmla="*/ 845746 h 2534053"/>
                <a:gd name="connsiteX10" fmla="*/ 636819 w 1433527"/>
                <a:gd name="connsiteY10" fmla="*/ 1024341 h 2534053"/>
                <a:gd name="connsiteX0" fmla="*/ 684730 w 1448100"/>
                <a:gd name="connsiteY0" fmla="*/ 2534053 h 2534053"/>
                <a:gd name="connsiteX1" fmla="*/ 650599 w 1448100"/>
                <a:gd name="connsiteY1" fmla="*/ 1044977 h 2534053"/>
                <a:gd name="connsiteX2" fmla="*/ 427553 w 1448100"/>
                <a:gd name="connsiteY2" fmla="*/ 355209 h 2534053"/>
                <a:gd name="connsiteX3" fmla="*/ 94181 w 1448100"/>
                <a:gd name="connsiteY3" fmla="*/ 176615 h 2534053"/>
                <a:gd name="connsiteX4" fmla="*/ 63222 w 1448100"/>
                <a:gd name="connsiteY4" fmla="*/ 674296 h 2534053"/>
                <a:gd name="connsiteX5" fmla="*/ 579160 w 1448100"/>
                <a:gd name="connsiteY5" fmla="*/ 1103716 h 2534053"/>
                <a:gd name="connsiteX6" fmla="*/ 1225272 w 1448100"/>
                <a:gd name="connsiteY6" fmla="*/ 681440 h 2534053"/>
                <a:gd name="connsiteX7" fmla="*/ 1394344 w 1448100"/>
                <a:gd name="connsiteY7" fmla="*/ 62315 h 2534053"/>
                <a:gd name="connsiteX8" fmla="*/ 944285 w 1448100"/>
                <a:gd name="connsiteY8" fmla="*/ 233765 h 2534053"/>
                <a:gd name="connsiteX9" fmla="*/ 718067 w 1448100"/>
                <a:gd name="connsiteY9" fmla="*/ 845746 h 2534053"/>
                <a:gd name="connsiteX10" fmla="*/ 651392 w 1448100"/>
                <a:gd name="connsiteY10" fmla="*/ 1024341 h 2534053"/>
                <a:gd name="connsiteX0" fmla="*/ 676779 w 1440149"/>
                <a:gd name="connsiteY0" fmla="*/ 2534053 h 2534053"/>
                <a:gd name="connsiteX1" fmla="*/ 642648 w 1440149"/>
                <a:gd name="connsiteY1" fmla="*/ 1044977 h 2534053"/>
                <a:gd name="connsiteX2" fmla="*/ 419602 w 1440149"/>
                <a:gd name="connsiteY2" fmla="*/ 355209 h 2534053"/>
                <a:gd name="connsiteX3" fmla="*/ 86230 w 1440149"/>
                <a:gd name="connsiteY3" fmla="*/ 176615 h 2534053"/>
                <a:gd name="connsiteX4" fmla="*/ 55271 w 1440149"/>
                <a:gd name="connsiteY4" fmla="*/ 674296 h 2534053"/>
                <a:gd name="connsiteX5" fmla="*/ 571209 w 1440149"/>
                <a:gd name="connsiteY5" fmla="*/ 1103716 h 2534053"/>
                <a:gd name="connsiteX6" fmla="*/ 1217321 w 1440149"/>
                <a:gd name="connsiteY6" fmla="*/ 681440 h 2534053"/>
                <a:gd name="connsiteX7" fmla="*/ 1386393 w 1440149"/>
                <a:gd name="connsiteY7" fmla="*/ 62315 h 2534053"/>
                <a:gd name="connsiteX8" fmla="*/ 936334 w 1440149"/>
                <a:gd name="connsiteY8" fmla="*/ 233765 h 2534053"/>
                <a:gd name="connsiteX9" fmla="*/ 710116 w 1440149"/>
                <a:gd name="connsiteY9" fmla="*/ 845746 h 2534053"/>
                <a:gd name="connsiteX10" fmla="*/ 643441 w 1440149"/>
                <a:gd name="connsiteY10" fmla="*/ 1024341 h 25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Condensed-Normal" pitchFamily="2" charset="0"/>
              </a:endParaRPr>
            </a:p>
          </p:txBody>
        </p:sp>
        <p:cxnSp>
          <p:nvCxnSpPr>
            <p:cNvPr id="182" name="Straight Connector 181"/>
            <p:cNvCxnSpPr/>
            <p:nvPr/>
          </p:nvCxnSpPr>
          <p:spPr>
            <a:xfrm>
              <a:off x="2363728" y="4904805"/>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363728" y="4940832"/>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363728" y="4977466"/>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2376670" y="4919297"/>
              <a:ext cx="110814"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379253" y="4960585"/>
              <a:ext cx="78783"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Freeform 186"/>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 fmla="*/ 10635 w 900345"/>
                <a:gd name="connsiteY0" fmla="*/ 0 h 207169"/>
                <a:gd name="connsiteX1" fmla="*/ 891697 w 900345"/>
                <a:gd name="connsiteY1" fmla="*/ 0 h 207169"/>
                <a:gd name="connsiteX2" fmla="*/ 434497 w 900345"/>
                <a:gd name="connsiteY2" fmla="*/ 207169 h 207169"/>
                <a:gd name="connsiteX3" fmla="*/ 10635 w 900345"/>
                <a:gd name="connsiteY3" fmla="*/ 0 h 207169"/>
                <a:gd name="connsiteX0" fmla="*/ 18183 w 913638"/>
                <a:gd name="connsiteY0" fmla="*/ 0 h 207193"/>
                <a:gd name="connsiteX1" fmla="*/ 899245 w 913638"/>
                <a:gd name="connsiteY1" fmla="*/ 0 h 207193"/>
                <a:gd name="connsiteX2" fmla="*/ 442045 w 913638"/>
                <a:gd name="connsiteY2" fmla="*/ 207169 h 207193"/>
                <a:gd name="connsiteX3" fmla="*/ 18183 w 913638"/>
                <a:gd name="connsiteY3" fmla="*/ 0 h 207193"/>
                <a:gd name="connsiteX0" fmla="*/ 167 w 895622"/>
                <a:gd name="connsiteY0" fmla="*/ 0 h 207195"/>
                <a:gd name="connsiteX1" fmla="*/ 881229 w 895622"/>
                <a:gd name="connsiteY1" fmla="*/ 0 h 207195"/>
                <a:gd name="connsiteX2" fmla="*/ 424029 w 895622"/>
                <a:gd name="connsiteY2" fmla="*/ 207169 h 207195"/>
                <a:gd name="connsiteX3" fmla="*/ 167 w 895622"/>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448"/>
                <a:gd name="connsiteY0" fmla="*/ 0 h 207195"/>
                <a:gd name="connsiteX1" fmla="*/ 881229 w 881448"/>
                <a:gd name="connsiteY1" fmla="*/ 0 h 207195"/>
                <a:gd name="connsiteX2" fmla="*/ 424029 w 881448"/>
                <a:gd name="connsiteY2" fmla="*/ 207169 h 207195"/>
                <a:gd name="connsiteX3" fmla="*/ 167 w 881448"/>
                <a:gd name="connsiteY3" fmla="*/ 0 h 207195"/>
                <a:gd name="connsiteX0" fmla="*/ 84 w 881271"/>
                <a:gd name="connsiteY0" fmla="*/ 0 h 207169"/>
                <a:gd name="connsiteX1" fmla="*/ 881146 w 881271"/>
                <a:gd name="connsiteY1" fmla="*/ 0 h 207169"/>
                <a:gd name="connsiteX2" fmla="*/ 423946 w 881271"/>
                <a:gd name="connsiteY2" fmla="*/ 207169 h 207169"/>
                <a:gd name="connsiteX3" fmla="*/ 84 w 881271"/>
                <a:gd name="connsiteY3" fmla="*/ 0 h 207169"/>
              </a:gdLst>
              <a:ahLst/>
              <a:cxnLst>
                <a:cxn ang="0">
                  <a:pos x="connsiteX0" y="connsiteY0"/>
                </a:cxn>
                <a:cxn ang="0">
                  <a:pos x="connsiteX1" y="connsiteY1"/>
                </a:cxn>
                <a:cxn ang="0">
                  <a:pos x="connsiteX2" y="connsiteY2"/>
                </a:cxn>
                <a:cxn ang="0">
                  <a:pos x="connsiteX3" y="connsiteY3"/>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Condensed-Normal" pitchFamily="2" charset="0"/>
              </a:endParaRPr>
            </a:p>
          </p:txBody>
        </p:sp>
      </p:grpSp>
      <p:grpSp>
        <p:nvGrpSpPr>
          <p:cNvPr id="15" name="Group 14"/>
          <p:cNvGrpSpPr/>
          <p:nvPr/>
        </p:nvGrpSpPr>
        <p:grpSpPr>
          <a:xfrm>
            <a:off x="3508414" y="2638948"/>
            <a:ext cx="1226760" cy="1666971"/>
            <a:chOff x="3508414" y="2638948"/>
            <a:chExt cx="1226760" cy="1666971"/>
          </a:xfrm>
        </p:grpSpPr>
        <p:grpSp>
          <p:nvGrpSpPr>
            <p:cNvPr id="52" name="Group 51"/>
            <p:cNvGrpSpPr/>
            <p:nvPr/>
          </p:nvGrpSpPr>
          <p:grpSpPr>
            <a:xfrm>
              <a:off x="3508414" y="2638948"/>
              <a:ext cx="1226760" cy="1666971"/>
              <a:chOff x="5499305" y="4687944"/>
              <a:chExt cx="1752519" cy="2381375"/>
            </a:xfrm>
          </p:grpSpPr>
          <p:grpSp>
            <p:nvGrpSpPr>
              <p:cNvPr id="56" name="Group 55"/>
              <p:cNvGrpSpPr/>
              <p:nvPr/>
            </p:nvGrpSpPr>
            <p:grpSpPr>
              <a:xfrm>
                <a:off x="5834434" y="4687944"/>
                <a:ext cx="1082258" cy="1066156"/>
                <a:chOff x="6519125" y="3597958"/>
                <a:chExt cx="1082258" cy="1066156"/>
              </a:xfrm>
            </p:grpSpPr>
            <p:sp>
              <p:nvSpPr>
                <p:cNvPr id="58" name="Teardrop 57"/>
                <p:cNvSpPr/>
                <p:nvPr/>
              </p:nvSpPr>
              <p:spPr>
                <a:xfrm rot="8075815">
                  <a:off x="6576118" y="3696000"/>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latin typeface="Futura-Condensed-Normal" pitchFamily="2" charset="0"/>
                  </a:endParaRPr>
                </a:p>
              </p:txBody>
            </p:sp>
            <p:grpSp>
              <p:nvGrpSpPr>
                <p:cNvPr id="59" name="Group 58"/>
                <p:cNvGrpSpPr/>
                <p:nvPr/>
              </p:nvGrpSpPr>
              <p:grpSpPr>
                <a:xfrm>
                  <a:off x="6519125" y="3597958"/>
                  <a:ext cx="1082258" cy="1023691"/>
                  <a:chOff x="3953006" y="3891293"/>
                  <a:chExt cx="1288590" cy="1218858"/>
                </a:xfrm>
              </p:grpSpPr>
              <p:sp>
                <p:nvSpPr>
                  <p:cNvPr id="60" name="Teardrop 59"/>
                  <p:cNvSpPr/>
                  <p:nvPr/>
                </p:nvSpPr>
                <p:spPr>
                  <a:xfrm rot="8075815">
                    <a:off x="3987873" y="3891293"/>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sp>
                <p:nvSpPr>
                  <p:cNvPr id="61" name="TextBox 60"/>
                  <p:cNvSpPr txBox="1"/>
                  <p:nvPr/>
                </p:nvSpPr>
                <p:spPr>
                  <a:xfrm>
                    <a:off x="3953006" y="4035917"/>
                    <a:ext cx="1288590" cy="732905"/>
                  </a:xfrm>
                  <a:prstGeom prst="rect">
                    <a:avLst/>
                  </a:prstGeom>
                  <a:noFill/>
                  <a:ln w="6350" cmpd="sng">
                    <a:noFill/>
                    <a:prstDash val="dash"/>
                  </a:ln>
                </p:spPr>
                <p:txBody>
                  <a:bodyPr wrap="square" numCol="1" rtlCol="0">
                    <a:spAutoFit/>
                  </a:bodyPr>
                  <a:lstStyle/>
                  <a:p>
                    <a:pPr algn="ctr"/>
                    <a:r>
                      <a:rPr lang="en-US" sz="1100" dirty="0" smtClean="0">
                        <a:solidFill>
                          <a:srgbClr val="FFFFFF"/>
                        </a:solidFill>
                        <a:latin typeface="Futura-Condensed-Normal" pitchFamily="2" charset="0"/>
                        <a:cs typeface="Futura Condensed"/>
                      </a:rPr>
                      <a:t>PLANNING PROMPTS</a:t>
                    </a:r>
                  </a:p>
                </p:txBody>
              </p:sp>
            </p:grpSp>
          </p:grpSp>
          <p:sp>
            <p:nvSpPr>
              <p:cNvPr id="57" name="Rectangle 56"/>
              <p:cNvSpPr/>
              <p:nvPr/>
            </p:nvSpPr>
            <p:spPr>
              <a:xfrm>
                <a:off x="5499305" y="5970123"/>
                <a:ext cx="1752519" cy="1099196"/>
              </a:xfrm>
              <a:prstGeom prst="rect">
                <a:avLst/>
              </a:prstGeom>
            </p:spPr>
            <p:txBody>
              <a:bodyPr wrap="square">
                <a:spAutoFit/>
              </a:bodyPr>
              <a:lstStyle/>
              <a:p>
                <a:pPr algn="ctr"/>
                <a:r>
                  <a:rPr lang="en-US" sz="1100" dirty="0">
                    <a:latin typeface="Futura-Condensed-Normal" pitchFamily="2" charset="0"/>
                    <a:cs typeface="Futura Condensed"/>
                  </a:rPr>
                  <a:t>Before diving into your project, take some time to prepare a plan of action.</a:t>
                </a:r>
              </a:p>
            </p:txBody>
          </p:sp>
        </p:grpSp>
        <p:grpSp>
          <p:nvGrpSpPr>
            <p:cNvPr id="188" name="Group 187"/>
            <p:cNvGrpSpPr>
              <a:grpSpLocks noChangeAspect="1"/>
            </p:cNvGrpSpPr>
            <p:nvPr/>
          </p:nvGrpSpPr>
          <p:grpSpPr>
            <a:xfrm>
              <a:off x="4047207" y="3147002"/>
              <a:ext cx="151554" cy="274320"/>
              <a:chOff x="2233642" y="4295141"/>
              <a:chExt cx="405899" cy="734695"/>
            </a:xfrm>
          </p:grpSpPr>
          <p:sp>
            <p:nvSpPr>
              <p:cNvPr id="189" name="Freeform 188"/>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 fmla="*/ 514350 w 2457450"/>
                  <a:gd name="connsiteY0" fmla="*/ 2876640 h 2876640"/>
                  <a:gd name="connsiteX1" fmla="*/ 419100 w 2457450"/>
                  <a:gd name="connsiteY1" fmla="*/ 2752815 h 2876640"/>
                  <a:gd name="connsiteX2" fmla="*/ 390525 w 2457450"/>
                  <a:gd name="connsiteY2" fmla="*/ 2438490 h 2876640"/>
                  <a:gd name="connsiteX3" fmla="*/ 152400 w 2457450"/>
                  <a:gd name="connsiteY3" fmla="*/ 1724115 h 2876640"/>
                  <a:gd name="connsiteX4" fmla="*/ 0 w 2457450"/>
                  <a:gd name="connsiteY4" fmla="*/ 1076415 h 2876640"/>
                  <a:gd name="connsiteX5" fmla="*/ 1266825 w 2457450"/>
                  <a:gd name="connsiteY5" fmla="*/ 90 h 2876640"/>
                  <a:gd name="connsiteX6" fmla="*/ 2457450 w 2457450"/>
                  <a:gd name="connsiteY6" fmla="*/ 1019265 h 2876640"/>
                  <a:gd name="connsiteX7" fmla="*/ 2247900 w 2457450"/>
                  <a:gd name="connsiteY7" fmla="*/ 1724115 h 2876640"/>
                  <a:gd name="connsiteX8" fmla="*/ 1971675 w 2457450"/>
                  <a:gd name="connsiteY8" fmla="*/ 2428965 h 2876640"/>
                  <a:gd name="connsiteX9" fmla="*/ 1943100 w 2457450"/>
                  <a:gd name="connsiteY9" fmla="*/ 2733765 h 2876640"/>
                  <a:gd name="connsiteX10" fmla="*/ 1857375 w 2457450"/>
                  <a:gd name="connsiteY10" fmla="*/ 2876640 h 2876640"/>
                  <a:gd name="connsiteX11" fmla="*/ 514350 w 2457450"/>
                  <a:gd name="connsiteY11" fmla="*/ 2876640 h 2876640"/>
                  <a:gd name="connsiteX0" fmla="*/ 578058 w 2521158"/>
                  <a:gd name="connsiteY0" fmla="*/ 2876640 h 2876640"/>
                  <a:gd name="connsiteX1" fmla="*/ 482808 w 2521158"/>
                  <a:gd name="connsiteY1" fmla="*/ 2752815 h 2876640"/>
                  <a:gd name="connsiteX2" fmla="*/ 454233 w 2521158"/>
                  <a:gd name="connsiteY2" fmla="*/ 2438490 h 2876640"/>
                  <a:gd name="connsiteX3" fmla="*/ 216108 w 2521158"/>
                  <a:gd name="connsiteY3" fmla="*/ 1724115 h 2876640"/>
                  <a:gd name="connsiteX4" fmla="*/ 63708 w 2521158"/>
                  <a:gd name="connsiteY4" fmla="*/ 1076415 h 2876640"/>
                  <a:gd name="connsiteX5" fmla="*/ 1330533 w 2521158"/>
                  <a:gd name="connsiteY5" fmla="*/ 90 h 2876640"/>
                  <a:gd name="connsiteX6" fmla="*/ 2521158 w 2521158"/>
                  <a:gd name="connsiteY6" fmla="*/ 1019265 h 2876640"/>
                  <a:gd name="connsiteX7" fmla="*/ 2311608 w 2521158"/>
                  <a:gd name="connsiteY7" fmla="*/ 1724115 h 2876640"/>
                  <a:gd name="connsiteX8" fmla="*/ 2035383 w 2521158"/>
                  <a:gd name="connsiteY8" fmla="*/ 2428965 h 2876640"/>
                  <a:gd name="connsiteX9" fmla="*/ 2006808 w 2521158"/>
                  <a:gd name="connsiteY9" fmla="*/ 2733765 h 2876640"/>
                  <a:gd name="connsiteX10" fmla="*/ 1921083 w 2521158"/>
                  <a:gd name="connsiteY10" fmla="*/ 2876640 h 2876640"/>
                  <a:gd name="connsiteX11" fmla="*/ 578058 w 2521158"/>
                  <a:gd name="connsiteY11" fmla="*/ 2876640 h 2876640"/>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373469"/>
                  <a:gd name="connsiteY0" fmla="*/ 2877203 h 2877203"/>
                  <a:gd name="connsiteX1" fmla="*/ 482808 w 2373469"/>
                  <a:gd name="connsiteY1" fmla="*/ 2753378 h 2877203"/>
                  <a:gd name="connsiteX2" fmla="*/ 454233 w 2373469"/>
                  <a:gd name="connsiteY2" fmla="*/ 2439053 h 2877203"/>
                  <a:gd name="connsiteX3" fmla="*/ 216108 w 2373469"/>
                  <a:gd name="connsiteY3" fmla="*/ 1724678 h 2877203"/>
                  <a:gd name="connsiteX4" fmla="*/ 63708 w 2373469"/>
                  <a:gd name="connsiteY4" fmla="*/ 1076978 h 2877203"/>
                  <a:gd name="connsiteX5" fmla="*/ 1330533 w 2373469"/>
                  <a:gd name="connsiteY5" fmla="*/ 653 h 2877203"/>
                  <a:gd name="connsiteX6" fmla="*/ 2368758 w 2373469"/>
                  <a:gd name="connsiteY6" fmla="*/ 1238903 h 2877203"/>
                  <a:gd name="connsiteX7" fmla="*/ 2311608 w 2373469"/>
                  <a:gd name="connsiteY7" fmla="*/ 1724678 h 2877203"/>
                  <a:gd name="connsiteX8" fmla="*/ 2035383 w 2373469"/>
                  <a:gd name="connsiteY8" fmla="*/ 2429528 h 2877203"/>
                  <a:gd name="connsiteX9" fmla="*/ 2006808 w 2373469"/>
                  <a:gd name="connsiteY9" fmla="*/ 2734328 h 2877203"/>
                  <a:gd name="connsiteX10" fmla="*/ 1921083 w 2373469"/>
                  <a:gd name="connsiteY10" fmla="*/ 2877203 h 2877203"/>
                  <a:gd name="connsiteX11" fmla="*/ 578058 w 2373469"/>
                  <a:gd name="connsiteY11" fmla="*/ 2877203 h 2877203"/>
                  <a:gd name="connsiteX0" fmla="*/ 578058 w 2386537"/>
                  <a:gd name="connsiteY0" fmla="*/ 2876552 h 2876552"/>
                  <a:gd name="connsiteX1" fmla="*/ 482808 w 2386537"/>
                  <a:gd name="connsiteY1" fmla="*/ 2752727 h 2876552"/>
                  <a:gd name="connsiteX2" fmla="*/ 454233 w 2386537"/>
                  <a:gd name="connsiteY2" fmla="*/ 2438402 h 2876552"/>
                  <a:gd name="connsiteX3" fmla="*/ 216108 w 2386537"/>
                  <a:gd name="connsiteY3" fmla="*/ 1724027 h 2876552"/>
                  <a:gd name="connsiteX4" fmla="*/ 63708 w 2386537"/>
                  <a:gd name="connsiteY4" fmla="*/ 1076327 h 2876552"/>
                  <a:gd name="connsiteX5" fmla="*/ 1330533 w 2386537"/>
                  <a:gd name="connsiteY5" fmla="*/ 2 h 2876552"/>
                  <a:gd name="connsiteX6" fmla="*/ 2368758 w 2386537"/>
                  <a:gd name="connsiteY6" fmla="*/ 1238252 h 2876552"/>
                  <a:gd name="connsiteX7" fmla="*/ 2311608 w 2386537"/>
                  <a:gd name="connsiteY7" fmla="*/ 1724027 h 2876552"/>
                  <a:gd name="connsiteX8" fmla="*/ 2035383 w 2386537"/>
                  <a:gd name="connsiteY8" fmla="*/ 2428877 h 2876552"/>
                  <a:gd name="connsiteX9" fmla="*/ 2006808 w 2386537"/>
                  <a:gd name="connsiteY9" fmla="*/ 2733677 h 2876552"/>
                  <a:gd name="connsiteX10" fmla="*/ 1921083 w 2386537"/>
                  <a:gd name="connsiteY10" fmla="*/ 2876552 h 2876552"/>
                  <a:gd name="connsiteX11" fmla="*/ 578058 w 2386537"/>
                  <a:gd name="connsiteY11"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2276033 w 2350962"/>
                  <a:gd name="connsiteY6" fmla="*/ 1724027 h 2876552"/>
                  <a:gd name="connsiteX7" fmla="*/ 1999808 w 2350962"/>
                  <a:gd name="connsiteY7" fmla="*/ 2428877 h 2876552"/>
                  <a:gd name="connsiteX8" fmla="*/ 1971233 w 2350962"/>
                  <a:gd name="connsiteY8" fmla="*/ 2733677 h 2876552"/>
                  <a:gd name="connsiteX9" fmla="*/ 1885508 w 2350962"/>
                  <a:gd name="connsiteY9" fmla="*/ 2876552 h 2876552"/>
                  <a:gd name="connsiteX10" fmla="*/ 542483 w 2350962"/>
                  <a:gd name="connsiteY10"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1999808 w 2350962"/>
                  <a:gd name="connsiteY6" fmla="*/ 2428877 h 2876552"/>
                  <a:gd name="connsiteX7" fmla="*/ 1971233 w 2350962"/>
                  <a:gd name="connsiteY7" fmla="*/ 2733677 h 2876552"/>
                  <a:gd name="connsiteX8" fmla="*/ 1885508 w 2350962"/>
                  <a:gd name="connsiteY8" fmla="*/ 2876552 h 2876552"/>
                  <a:gd name="connsiteX9" fmla="*/ 542483 w 2350962"/>
                  <a:gd name="connsiteY9" fmla="*/ 2876552 h 2876552"/>
                  <a:gd name="connsiteX0" fmla="*/ 542483 w 2347372"/>
                  <a:gd name="connsiteY0" fmla="*/ 2876561 h 2876561"/>
                  <a:gd name="connsiteX1" fmla="*/ 447233 w 2347372"/>
                  <a:gd name="connsiteY1" fmla="*/ 2752736 h 2876561"/>
                  <a:gd name="connsiteX2" fmla="*/ 418658 w 2347372"/>
                  <a:gd name="connsiteY2" fmla="*/ 2438411 h 2876561"/>
                  <a:gd name="connsiteX3" fmla="*/ 28133 w 2347372"/>
                  <a:gd name="connsiteY3" fmla="*/ 1076336 h 2876561"/>
                  <a:gd name="connsiteX4" fmla="*/ 1294958 w 2347372"/>
                  <a:gd name="connsiteY4" fmla="*/ 11 h 2876561"/>
                  <a:gd name="connsiteX5" fmla="*/ 2342708 w 2347372"/>
                  <a:gd name="connsiteY5" fmla="*/ 1095386 h 2876561"/>
                  <a:gd name="connsiteX6" fmla="*/ 1999808 w 2347372"/>
                  <a:gd name="connsiteY6" fmla="*/ 2428886 h 2876561"/>
                  <a:gd name="connsiteX7" fmla="*/ 1971233 w 2347372"/>
                  <a:gd name="connsiteY7" fmla="*/ 2733686 h 2876561"/>
                  <a:gd name="connsiteX8" fmla="*/ 1885508 w 2347372"/>
                  <a:gd name="connsiteY8" fmla="*/ 2876561 h 2876561"/>
                  <a:gd name="connsiteX9" fmla="*/ 542483 w 2347372"/>
                  <a:gd name="connsiteY9" fmla="*/ 2876561 h 2876561"/>
                  <a:gd name="connsiteX0" fmla="*/ 461688 w 2266495"/>
                  <a:gd name="connsiteY0" fmla="*/ 2876559 h 2876559"/>
                  <a:gd name="connsiteX1" fmla="*/ 366438 w 2266495"/>
                  <a:gd name="connsiteY1" fmla="*/ 2752734 h 2876559"/>
                  <a:gd name="connsiteX2" fmla="*/ 337863 w 2266495"/>
                  <a:gd name="connsiteY2" fmla="*/ 2438409 h 2876559"/>
                  <a:gd name="connsiteX3" fmla="*/ 33063 w 2266495"/>
                  <a:gd name="connsiteY3" fmla="*/ 1114434 h 2876559"/>
                  <a:gd name="connsiteX4" fmla="*/ 1214163 w 2266495"/>
                  <a:gd name="connsiteY4" fmla="*/ 9 h 2876559"/>
                  <a:gd name="connsiteX5" fmla="*/ 2261913 w 2266495"/>
                  <a:gd name="connsiteY5" fmla="*/ 1095384 h 2876559"/>
                  <a:gd name="connsiteX6" fmla="*/ 1919013 w 2266495"/>
                  <a:gd name="connsiteY6" fmla="*/ 2428884 h 2876559"/>
                  <a:gd name="connsiteX7" fmla="*/ 1890438 w 2266495"/>
                  <a:gd name="connsiteY7" fmla="*/ 2733684 h 2876559"/>
                  <a:gd name="connsiteX8" fmla="*/ 1804713 w 2266495"/>
                  <a:gd name="connsiteY8" fmla="*/ 2876559 h 2876559"/>
                  <a:gd name="connsiteX9" fmla="*/ 461688 w 2266495"/>
                  <a:gd name="connsiteY9" fmla="*/ 2876559 h 2876559"/>
                  <a:gd name="connsiteX0" fmla="*/ 428657 w 2233464"/>
                  <a:gd name="connsiteY0" fmla="*/ 2876559 h 2876559"/>
                  <a:gd name="connsiteX1" fmla="*/ 333407 w 2233464"/>
                  <a:gd name="connsiteY1" fmla="*/ 2752734 h 2876559"/>
                  <a:gd name="connsiteX2" fmla="*/ 304832 w 2233464"/>
                  <a:gd name="connsiteY2" fmla="*/ 2438409 h 2876559"/>
                  <a:gd name="connsiteX3" fmla="*/ 32 w 2233464"/>
                  <a:gd name="connsiteY3" fmla="*/ 1114434 h 2876559"/>
                  <a:gd name="connsiteX4" fmla="*/ 1181132 w 2233464"/>
                  <a:gd name="connsiteY4" fmla="*/ 9 h 2876559"/>
                  <a:gd name="connsiteX5" fmla="*/ 2228882 w 2233464"/>
                  <a:gd name="connsiteY5" fmla="*/ 1095384 h 2876559"/>
                  <a:gd name="connsiteX6" fmla="*/ 1885982 w 2233464"/>
                  <a:gd name="connsiteY6" fmla="*/ 2428884 h 2876559"/>
                  <a:gd name="connsiteX7" fmla="*/ 1857407 w 2233464"/>
                  <a:gd name="connsiteY7" fmla="*/ 2733684 h 2876559"/>
                  <a:gd name="connsiteX8" fmla="*/ 1771682 w 2233464"/>
                  <a:gd name="connsiteY8" fmla="*/ 2876559 h 2876559"/>
                  <a:gd name="connsiteX9" fmla="*/ 428657 w 2233464"/>
                  <a:gd name="connsiteY9" fmla="*/ 2876559 h 2876559"/>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495332 w 2229008"/>
                  <a:gd name="connsiteY1" fmla="*/ 28289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63894 w 2254695"/>
                  <a:gd name="connsiteY0" fmla="*/ 2876560 h 2876560"/>
                  <a:gd name="connsiteX1" fmla="*/ 521019 w 2254695"/>
                  <a:gd name="connsiteY1" fmla="*/ 2828935 h 2876560"/>
                  <a:gd name="connsiteX2" fmla="*/ 397194 w 2254695"/>
                  <a:gd name="connsiteY2" fmla="*/ 2428885 h 2876560"/>
                  <a:gd name="connsiteX3" fmla="*/ 25719 w 2254695"/>
                  <a:gd name="connsiteY3" fmla="*/ 1114435 h 2876560"/>
                  <a:gd name="connsiteX4" fmla="*/ 1206819 w 2254695"/>
                  <a:gd name="connsiteY4" fmla="*/ 10 h 2876560"/>
                  <a:gd name="connsiteX5" fmla="*/ 2254569 w 2254695"/>
                  <a:gd name="connsiteY5" fmla="*/ 1095385 h 2876560"/>
                  <a:gd name="connsiteX6" fmla="*/ 1911669 w 2254695"/>
                  <a:gd name="connsiteY6" fmla="*/ 2428885 h 2876560"/>
                  <a:gd name="connsiteX7" fmla="*/ 1711644 w 2254695"/>
                  <a:gd name="connsiteY7" fmla="*/ 2762260 h 2876560"/>
                  <a:gd name="connsiteX8" fmla="*/ 1597344 w 2254695"/>
                  <a:gd name="connsiteY8" fmla="*/ 2876560 h 2876560"/>
                  <a:gd name="connsiteX9" fmla="*/ 663894 w 2254695"/>
                  <a:gd name="connsiteY9" fmla="*/ 2876560 h 2876560"/>
                  <a:gd name="connsiteX0" fmla="*/ 638464 w 2229265"/>
                  <a:gd name="connsiteY0" fmla="*/ 2876560 h 2876560"/>
                  <a:gd name="connsiteX1" fmla="*/ 495589 w 2229265"/>
                  <a:gd name="connsiteY1" fmla="*/ 2828935 h 2876560"/>
                  <a:gd name="connsiteX2" fmla="*/ 371764 w 2229265"/>
                  <a:gd name="connsiteY2" fmla="*/ 2428885 h 2876560"/>
                  <a:gd name="connsiteX3" fmla="*/ 289 w 2229265"/>
                  <a:gd name="connsiteY3" fmla="*/ 1114435 h 2876560"/>
                  <a:gd name="connsiteX4" fmla="*/ 1181389 w 2229265"/>
                  <a:gd name="connsiteY4" fmla="*/ 10 h 2876560"/>
                  <a:gd name="connsiteX5" fmla="*/ 2229139 w 2229265"/>
                  <a:gd name="connsiteY5" fmla="*/ 1095385 h 2876560"/>
                  <a:gd name="connsiteX6" fmla="*/ 1886239 w 2229265"/>
                  <a:gd name="connsiteY6" fmla="*/ 2428885 h 2876560"/>
                  <a:gd name="connsiteX7" fmla="*/ 1686214 w 2229265"/>
                  <a:gd name="connsiteY7" fmla="*/ 2762260 h 2876560"/>
                  <a:gd name="connsiteX8" fmla="*/ 1571914 w 2229265"/>
                  <a:gd name="connsiteY8" fmla="*/ 2876560 h 2876560"/>
                  <a:gd name="connsiteX9" fmla="*/ 638464 w 2229265"/>
                  <a:gd name="connsiteY9" fmla="*/ 2876560 h 2876560"/>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809965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809965 w 2181691"/>
                  <a:gd name="connsiteY9" fmla="*/ 2876572 h 2876572"/>
                  <a:gd name="connsiteX0" fmla="*/ 71471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714715 w 2181691"/>
                  <a:gd name="connsiteY9" fmla="*/ 2876572 h 2876572"/>
                  <a:gd name="connsiteX0" fmla="*/ 1238366 w 2705342"/>
                  <a:gd name="connsiteY0" fmla="*/ 2882562 h 2882562"/>
                  <a:gd name="connsiteX1" fmla="*/ 971666 w 2705342"/>
                  <a:gd name="connsiteY1" fmla="*/ 2834937 h 2882562"/>
                  <a:gd name="connsiteX2" fmla="*/ 847841 w 2705342"/>
                  <a:gd name="connsiteY2" fmla="*/ 2434887 h 2882562"/>
                  <a:gd name="connsiteX3" fmla="*/ 116 w 2705342"/>
                  <a:gd name="connsiteY3" fmla="*/ 1606212 h 2882562"/>
                  <a:gd name="connsiteX4" fmla="*/ 1657466 w 2705342"/>
                  <a:gd name="connsiteY4" fmla="*/ 6012 h 2882562"/>
                  <a:gd name="connsiteX5" fmla="*/ 2705216 w 2705342"/>
                  <a:gd name="connsiteY5" fmla="*/ 1101387 h 2882562"/>
                  <a:gd name="connsiteX6" fmla="*/ 2362316 w 2705342"/>
                  <a:gd name="connsiteY6" fmla="*/ 2434887 h 2882562"/>
                  <a:gd name="connsiteX7" fmla="*/ 2162291 w 2705342"/>
                  <a:gd name="connsiteY7" fmla="*/ 2768262 h 2882562"/>
                  <a:gd name="connsiteX8" fmla="*/ 1914641 w 2705342"/>
                  <a:gd name="connsiteY8" fmla="*/ 2882562 h 2882562"/>
                  <a:gd name="connsiteX9" fmla="*/ 1238366 w 2705342"/>
                  <a:gd name="connsiteY9" fmla="*/ 2882562 h 2882562"/>
                  <a:gd name="connsiteX0" fmla="*/ 1238366 w 3181508"/>
                  <a:gd name="connsiteY0" fmla="*/ 2876575 h 2876575"/>
                  <a:gd name="connsiteX1" fmla="*/ 971666 w 3181508"/>
                  <a:gd name="connsiteY1" fmla="*/ 2828950 h 2876575"/>
                  <a:gd name="connsiteX2" fmla="*/ 847841 w 3181508"/>
                  <a:gd name="connsiteY2" fmla="*/ 2428900 h 2876575"/>
                  <a:gd name="connsiteX3" fmla="*/ 116 w 3181508"/>
                  <a:gd name="connsiteY3" fmla="*/ 1600225 h 2876575"/>
                  <a:gd name="connsiteX4" fmla="*/ 1657466 w 3181508"/>
                  <a:gd name="connsiteY4" fmla="*/ 25 h 2876575"/>
                  <a:gd name="connsiteX5" fmla="*/ 3181466 w 3181508"/>
                  <a:gd name="connsiteY5" fmla="*/ 1562125 h 2876575"/>
                  <a:gd name="connsiteX6" fmla="*/ 2362316 w 3181508"/>
                  <a:gd name="connsiteY6" fmla="*/ 2428900 h 2876575"/>
                  <a:gd name="connsiteX7" fmla="*/ 2162291 w 3181508"/>
                  <a:gd name="connsiteY7" fmla="*/ 2762275 h 2876575"/>
                  <a:gd name="connsiteX8" fmla="*/ 1914641 w 3181508"/>
                  <a:gd name="connsiteY8" fmla="*/ 2876575 h 2876575"/>
                  <a:gd name="connsiteX9" fmla="*/ 1238366 w 3181508"/>
                  <a:gd name="connsiteY9" fmla="*/ 2876575 h 2876575"/>
                  <a:gd name="connsiteX0" fmla="*/ 1249118 w 3206549"/>
                  <a:gd name="connsiteY0" fmla="*/ 2876575 h 2876575"/>
                  <a:gd name="connsiteX1" fmla="*/ 982418 w 3206549"/>
                  <a:gd name="connsiteY1" fmla="*/ 2828950 h 2876575"/>
                  <a:gd name="connsiteX2" fmla="*/ 858593 w 3206549"/>
                  <a:gd name="connsiteY2" fmla="*/ 2428900 h 2876575"/>
                  <a:gd name="connsiteX3" fmla="*/ 10868 w 3206549"/>
                  <a:gd name="connsiteY3" fmla="*/ 1600225 h 2876575"/>
                  <a:gd name="connsiteX4" fmla="*/ 1572968 w 3206549"/>
                  <a:gd name="connsiteY4" fmla="*/ 25 h 2876575"/>
                  <a:gd name="connsiteX5" fmla="*/ 3192218 w 3206549"/>
                  <a:gd name="connsiteY5" fmla="*/ 1562125 h 2876575"/>
                  <a:gd name="connsiteX6" fmla="*/ 2373068 w 3206549"/>
                  <a:gd name="connsiteY6" fmla="*/ 2428900 h 2876575"/>
                  <a:gd name="connsiteX7" fmla="*/ 2173043 w 3206549"/>
                  <a:gd name="connsiteY7" fmla="*/ 2762275 h 2876575"/>
                  <a:gd name="connsiteX8" fmla="*/ 1925393 w 3206549"/>
                  <a:gd name="connsiteY8" fmla="*/ 2876575 h 2876575"/>
                  <a:gd name="connsiteX9" fmla="*/ 1249118 w 3206549"/>
                  <a:gd name="connsiteY9" fmla="*/ 2876575 h 2876575"/>
                  <a:gd name="connsiteX0" fmla="*/ 1274620 w 3232051"/>
                  <a:gd name="connsiteY0" fmla="*/ 2876575 h 2914675"/>
                  <a:gd name="connsiteX1" fmla="*/ 1007920 w 3232051"/>
                  <a:gd name="connsiteY1" fmla="*/ 2828950 h 2914675"/>
                  <a:gd name="connsiteX2" fmla="*/ 493570 w 3232051"/>
                  <a:gd name="connsiteY2" fmla="*/ 2914675 h 2914675"/>
                  <a:gd name="connsiteX3" fmla="*/ 36370 w 3232051"/>
                  <a:gd name="connsiteY3" fmla="*/ 1600225 h 2914675"/>
                  <a:gd name="connsiteX4" fmla="*/ 1598470 w 3232051"/>
                  <a:gd name="connsiteY4" fmla="*/ 25 h 2914675"/>
                  <a:gd name="connsiteX5" fmla="*/ 3217720 w 3232051"/>
                  <a:gd name="connsiteY5" fmla="*/ 1562125 h 2914675"/>
                  <a:gd name="connsiteX6" fmla="*/ 2398570 w 3232051"/>
                  <a:gd name="connsiteY6" fmla="*/ 2428900 h 2914675"/>
                  <a:gd name="connsiteX7" fmla="*/ 2198545 w 3232051"/>
                  <a:gd name="connsiteY7" fmla="*/ 2762275 h 2914675"/>
                  <a:gd name="connsiteX8" fmla="*/ 1950895 w 3232051"/>
                  <a:gd name="connsiteY8" fmla="*/ 2876575 h 2914675"/>
                  <a:gd name="connsiteX9" fmla="*/ 1274620 w 3232051"/>
                  <a:gd name="connsiteY9" fmla="*/ 2876575 h 2914675"/>
                  <a:gd name="connsiteX0" fmla="*/ 1274620 w 3232051"/>
                  <a:gd name="connsiteY0" fmla="*/ 2876575 h 4372000"/>
                  <a:gd name="connsiteX1" fmla="*/ 1007920 w 3232051"/>
                  <a:gd name="connsiteY1" fmla="*/ 4372000 h 4372000"/>
                  <a:gd name="connsiteX2" fmla="*/ 493570 w 3232051"/>
                  <a:gd name="connsiteY2" fmla="*/ 2914675 h 4372000"/>
                  <a:gd name="connsiteX3" fmla="*/ 36370 w 3232051"/>
                  <a:gd name="connsiteY3" fmla="*/ 1600225 h 4372000"/>
                  <a:gd name="connsiteX4" fmla="*/ 1598470 w 3232051"/>
                  <a:gd name="connsiteY4" fmla="*/ 25 h 4372000"/>
                  <a:gd name="connsiteX5" fmla="*/ 3217720 w 3232051"/>
                  <a:gd name="connsiteY5" fmla="*/ 1562125 h 4372000"/>
                  <a:gd name="connsiteX6" fmla="*/ 2398570 w 3232051"/>
                  <a:gd name="connsiteY6" fmla="*/ 2428900 h 4372000"/>
                  <a:gd name="connsiteX7" fmla="*/ 2198545 w 3232051"/>
                  <a:gd name="connsiteY7" fmla="*/ 2762275 h 4372000"/>
                  <a:gd name="connsiteX8" fmla="*/ 1950895 w 3232051"/>
                  <a:gd name="connsiteY8" fmla="*/ 2876575 h 4372000"/>
                  <a:gd name="connsiteX9" fmla="*/ 1274620 w 3232051"/>
                  <a:gd name="connsiteY9" fmla="*/ 2876575 h 4372000"/>
                  <a:gd name="connsiteX0" fmla="*/ 1274620 w 3232051"/>
                  <a:gd name="connsiteY0" fmla="*/ 2876575 h 4486300"/>
                  <a:gd name="connsiteX1" fmla="*/ 903145 w 3232051"/>
                  <a:gd name="connsiteY1" fmla="*/ 4486300 h 4486300"/>
                  <a:gd name="connsiteX2" fmla="*/ 493570 w 3232051"/>
                  <a:gd name="connsiteY2" fmla="*/ 2914675 h 4486300"/>
                  <a:gd name="connsiteX3" fmla="*/ 36370 w 3232051"/>
                  <a:gd name="connsiteY3" fmla="*/ 1600225 h 4486300"/>
                  <a:gd name="connsiteX4" fmla="*/ 1598470 w 3232051"/>
                  <a:gd name="connsiteY4" fmla="*/ 25 h 4486300"/>
                  <a:gd name="connsiteX5" fmla="*/ 3217720 w 3232051"/>
                  <a:gd name="connsiteY5" fmla="*/ 1562125 h 4486300"/>
                  <a:gd name="connsiteX6" fmla="*/ 2398570 w 3232051"/>
                  <a:gd name="connsiteY6" fmla="*/ 2428900 h 4486300"/>
                  <a:gd name="connsiteX7" fmla="*/ 2198545 w 3232051"/>
                  <a:gd name="connsiteY7" fmla="*/ 2762275 h 4486300"/>
                  <a:gd name="connsiteX8" fmla="*/ 1950895 w 3232051"/>
                  <a:gd name="connsiteY8" fmla="*/ 2876575 h 4486300"/>
                  <a:gd name="connsiteX9" fmla="*/ 1274620 w 3232051"/>
                  <a:gd name="connsiteY9" fmla="*/ 2876575 h 4486300"/>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1950895 w 3232051"/>
                  <a:gd name="connsiteY8" fmla="*/ 287657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2741470 w 3232051"/>
                  <a:gd name="connsiteY8" fmla="*/ 297182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741470 w 3232051"/>
                  <a:gd name="connsiteY7" fmla="*/ 2971825 h 4495825"/>
                  <a:gd name="connsiteX8" fmla="*/ 2265220 w 3232051"/>
                  <a:gd name="connsiteY8" fmla="*/ 4495825 h 4495825"/>
                  <a:gd name="connsiteX0" fmla="*/ 2265220 w 3259860"/>
                  <a:gd name="connsiteY0" fmla="*/ 4495828 h 4495828"/>
                  <a:gd name="connsiteX1" fmla="*/ 903145 w 3259860"/>
                  <a:gd name="connsiteY1" fmla="*/ 4486303 h 4495828"/>
                  <a:gd name="connsiteX2" fmla="*/ 493570 w 3259860"/>
                  <a:gd name="connsiteY2" fmla="*/ 2914678 h 4495828"/>
                  <a:gd name="connsiteX3" fmla="*/ 36370 w 3259860"/>
                  <a:gd name="connsiteY3" fmla="*/ 1600228 h 4495828"/>
                  <a:gd name="connsiteX4" fmla="*/ 1598470 w 3259860"/>
                  <a:gd name="connsiteY4" fmla="*/ 28 h 4495828"/>
                  <a:gd name="connsiteX5" fmla="*/ 3217720 w 3259860"/>
                  <a:gd name="connsiteY5" fmla="*/ 1562128 h 4495828"/>
                  <a:gd name="connsiteX6" fmla="*/ 2741470 w 3259860"/>
                  <a:gd name="connsiteY6" fmla="*/ 2971828 h 4495828"/>
                  <a:gd name="connsiteX7" fmla="*/ 2265220 w 3259860"/>
                  <a:gd name="connsiteY7" fmla="*/ 4495828 h 4495828"/>
                  <a:gd name="connsiteX0" fmla="*/ 2265220 w 3259860"/>
                  <a:gd name="connsiteY0" fmla="*/ 4495807 h 4495807"/>
                  <a:gd name="connsiteX1" fmla="*/ 903145 w 3259860"/>
                  <a:gd name="connsiteY1" fmla="*/ 4486282 h 4495807"/>
                  <a:gd name="connsiteX2" fmla="*/ 493570 w 3259860"/>
                  <a:gd name="connsiteY2" fmla="*/ 2914657 h 4495807"/>
                  <a:gd name="connsiteX3" fmla="*/ 36370 w 3259860"/>
                  <a:gd name="connsiteY3" fmla="*/ 1600207 h 4495807"/>
                  <a:gd name="connsiteX4" fmla="*/ 1598470 w 3259860"/>
                  <a:gd name="connsiteY4" fmla="*/ 7 h 4495807"/>
                  <a:gd name="connsiteX5" fmla="*/ 3217720 w 3259860"/>
                  <a:gd name="connsiteY5" fmla="*/ 1562107 h 4495807"/>
                  <a:gd name="connsiteX6" fmla="*/ 2741470 w 3259860"/>
                  <a:gd name="connsiteY6" fmla="*/ 2971807 h 4495807"/>
                  <a:gd name="connsiteX7" fmla="*/ 2265220 w 3259860"/>
                  <a:gd name="connsiteY7" fmla="*/ 4495807 h 4495807"/>
                  <a:gd name="connsiteX0" fmla="*/ 2265220 w 3219387"/>
                  <a:gd name="connsiteY0" fmla="*/ 4495807 h 4495807"/>
                  <a:gd name="connsiteX1" fmla="*/ 903145 w 3219387"/>
                  <a:gd name="connsiteY1" fmla="*/ 4486282 h 4495807"/>
                  <a:gd name="connsiteX2" fmla="*/ 493570 w 3219387"/>
                  <a:gd name="connsiteY2" fmla="*/ 2914657 h 4495807"/>
                  <a:gd name="connsiteX3" fmla="*/ 36370 w 3219387"/>
                  <a:gd name="connsiteY3" fmla="*/ 1600207 h 4495807"/>
                  <a:gd name="connsiteX4" fmla="*/ 1598470 w 3219387"/>
                  <a:gd name="connsiteY4" fmla="*/ 7 h 4495807"/>
                  <a:gd name="connsiteX5" fmla="*/ 3217720 w 3219387"/>
                  <a:gd name="connsiteY5" fmla="*/ 1562107 h 4495807"/>
                  <a:gd name="connsiteX6" fmla="*/ 2741470 w 3219387"/>
                  <a:gd name="connsiteY6" fmla="*/ 2971807 h 4495807"/>
                  <a:gd name="connsiteX7" fmla="*/ 2265220 w 321938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942"/>
                  <a:gd name="connsiteY0" fmla="*/ 4495807 h 4495807"/>
                  <a:gd name="connsiteX1" fmla="*/ 866795 w 3183942"/>
                  <a:gd name="connsiteY1" fmla="*/ 4486282 h 4495807"/>
                  <a:gd name="connsiteX2" fmla="*/ 457220 w 3183942"/>
                  <a:gd name="connsiteY2" fmla="*/ 2914657 h 4495807"/>
                  <a:gd name="connsiteX3" fmla="*/ 20 w 3183942"/>
                  <a:gd name="connsiteY3" fmla="*/ 1600207 h 4495807"/>
                  <a:gd name="connsiteX4" fmla="*/ 1562120 w 3183942"/>
                  <a:gd name="connsiteY4" fmla="*/ 7 h 4495807"/>
                  <a:gd name="connsiteX5" fmla="*/ 3181370 w 3183942"/>
                  <a:gd name="connsiteY5" fmla="*/ 1562107 h 4495807"/>
                  <a:gd name="connsiteX6" fmla="*/ 2705120 w 3183942"/>
                  <a:gd name="connsiteY6" fmla="*/ 2971807 h 4495807"/>
                  <a:gd name="connsiteX7" fmla="*/ 2228870 w 3183942"/>
                  <a:gd name="connsiteY7" fmla="*/ 4495807 h 4495807"/>
                  <a:gd name="connsiteX0" fmla="*/ 2228870 w 3183600"/>
                  <a:gd name="connsiteY0" fmla="*/ 4495807 h 4495807"/>
                  <a:gd name="connsiteX1" fmla="*/ 866795 w 3183600"/>
                  <a:gd name="connsiteY1" fmla="*/ 4486282 h 4495807"/>
                  <a:gd name="connsiteX2" fmla="*/ 457220 w 3183600"/>
                  <a:gd name="connsiteY2" fmla="*/ 2914657 h 4495807"/>
                  <a:gd name="connsiteX3" fmla="*/ 20 w 3183600"/>
                  <a:gd name="connsiteY3" fmla="*/ 1600207 h 4495807"/>
                  <a:gd name="connsiteX4" fmla="*/ 1562120 w 3183600"/>
                  <a:gd name="connsiteY4" fmla="*/ 7 h 4495807"/>
                  <a:gd name="connsiteX5" fmla="*/ 3181370 w 3183600"/>
                  <a:gd name="connsiteY5" fmla="*/ 1562107 h 4495807"/>
                  <a:gd name="connsiteX6" fmla="*/ 2705120 w 3183600"/>
                  <a:gd name="connsiteY6" fmla="*/ 2971807 h 4495807"/>
                  <a:gd name="connsiteX7" fmla="*/ 2228870 w 3183600"/>
                  <a:gd name="connsiteY7" fmla="*/ 4495807 h 4495807"/>
                  <a:gd name="connsiteX0" fmla="*/ 2269249 w 3223979"/>
                  <a:gd name="connsiteY0" fmla="*/ 4495807 h 4495807"/>
                  <a:gd name="connsiteX1" fmla="*/ 907174 w 3223979"/>
                  <a:gd name="connsiteY1" fmla="*/ 4486282 h 4495807"/>
                  <a:gd name="connsiteX2" fmla="*/ 497599 w 3223979"/>
                  <a:gd name="connsiteY2" fmla="*/ 2914657 h 4495807"/>
                  <a:gd name="connsiteX3" fmla="*/ 40399 w 3223979"/>
                  <a:gd name="connsiteY3" fmla="*/ 1600207 h 4495807"/>
                  <a:gd name="connsiteX4" fmla="*/ 1602499 w 3223979"/>
                  <a:gd name="connsiteY4" fmla="*/ 7 h 4495807"/>
                  <a:gd name="connsiteX5" fmla="*/ 3221749 w 3223979"/>
                  <a:gd name="connsiteY5" fmla="*/ 1562107 h 4495807"/>
                  <a:gd name="connsiteX6" fmla="*/ 2745499 w 3223979"/>
                  <a:gd name="connsiteY6" fmla="*/ 2971807 h 4495807"/>
                  <a:gd name="connsiteX7" fmla="*/ 2269249 w 3223979"/>
                  <a:gd name="connsiteY7" fmla="*/ 4495807 h 4495807"/>
                  <a:gd name="connsiteX0" fmla="*/ 2274286 w 3229016"/>
                  <a:gd name="connsiteY0" fmla="*/ 4495807 h 4495807"/>
                  <a:gd name="connsiteX1" fmla="*/ 912211 w 3229016"/>
                  <a:gd name="connsiteY1" fmla="*/ 4486282 h 4495807"/>
                  <a:gd name="connsiteX2" fmla="*/ 502636 w 3229016"/>
                  <a:gd name="connsiteY2" fmla="*/ 2914657 h 4495807"/>
                  <a:gd name="connsiteX3" fmla="*/ 45436 w 3229016"/>
                  <a:gd name="connsiteY3" fmla="*/ 1600207 h 4495807"/>
                  <a:gd name="connsiteX4" fmla="*/ 1607536 w 3229016"/>
                  <a:gd name="connsiteY4" fmla="*/ 7 h 4495807"/>
                  <a:gd name="connsiteX5" fmla="*/ 3226786 w 3229016"/>
                  <a:gd name="connsiteY5" fmla="*/ 1562107 h 4495807"/>
                  <a:gd name="connsiteX6" fmla="*/ 2750536 w 3229016"/>
                  <a:gd name="connsiteY6" fmla="*/ 2971807 h 4495807"/>
                  <a:gd name="connsiteX7" fmla="*/ 2274286 w 3229016"/>
                  <a:gd name="connsiteY7" fmla="*/ 4495807 h 4495807"/>
                  <a:gd name="connsiteX0" fmla="*/ 2228882 w 3183612"/>
                  <a:gd name="connsiteY0" fmla="*/ 4495807 h 4495807"/>
                  <a:gd name="connsiteX1" fmla="*/ 866807 w 3183612"/>
                  <a:gd name="connsiteY1" fmla="*/ 4486282 h 4495807"/>
                  <a:gd name="connsiteX2" fmla="*/ 457232 w 3183612"/>
                  <a:gd name="connsiteY2" fmla="*/ 2914657 h 4495807"/>
                  <a:gd name="connsiteX3" fmla="*/ 32 w 3183612"/>
                  <a:gd name="connsiteY3" fmla="*/ 1600207 h 4495807"/>
                  <a:gd name="connsiteX4" fmla="*/ 1562132 w 3183612"/>
                  <a:gd name="connsiteY4" fmla="*/ 7 h 4495807"/>
                  <a:gd name="connsiteX5" fmla="*/ 3181382 w 3183612"/>
                  <a:gd name="connsiteY5" fmla="*/ 1562107 h 4495807"/>
                  <a:gd name="connsiteX6" fmla="*/ 2705132 w 3183612"/>
                  <a:gd name="connsiteY6" fmla="*/ 2971807 h 4495807"/>
                  <a:gd name="connsiteX7" fmla="*/ 2228882 w 3183612"/>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14"/>
                  <a:gd name="connsiteX1" fmla="*/ 866858 w 3183663"/>
                  <a:gd name="connsiteY1" fmla="*/ 4486282 h 4495814"/>
                  <a:gd name="connsiteX2" fmla="*/ 457283 w 3183663"/>
                  <a:gd name="connsiteY2" fmla="*/ 2914657 h 4495814"/>
                  <a:gd name="connsiteX3" fmla="*/ 83 w 3183663"/>
                  <a:gd name="connsiteY3" fmla="*/ 1600207 h 4495814"/>
                  <a:gd name="connsiteX4" fmla="*/ 1562183 w 3183663"/>
                  <a:gd name="connsiteY4" fmla="*/ 7 h 4495814"/>
                  <a:gd name="connsiteX5" fmla="*/ 3181433 w 3183663"/>
                  <a:gd name="connsiteY5" fmla="*/ 1562107 h 4495814"/>
                  <a:gd name="connsiteX6" fmla="*/ 2705183 w 3183663"/>
                  <a:gd name="connsiteY6" fmla="*/ 2971807 h 4495814"/>
                  <a:gd name="connsiteX7" fmla="*/ 2228933 w 3183663"/>
                  <a:gd name="connsiteY7" fmla="*/ 4495807 h 4495814"/>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506326"/>
                  <a:gd name="connsiteX1" fmla="*/ 933533 w 3183663"/>
                  <a:gd name="connsiteY1" fmla="*/ 4505332 h 4506326"/>
                  <a:gd name="connsiteX2" fmla="*/ 457283 w 3183663"/>
                  <a:gd name="connsiteY2" fmla="*/ 2914657 h 4506326"/>
                  <a:gd name="connsiteX3" fmla="*/ 83 w 3183663"/>
                  <a:gd name="connsiteY3" fmla="*/ 1600207 h 4506326"/>
                  <a:gd name="connsiteX4" fmla="*/ 1562183 w 3183663"/>
                  <a:gd name="connsiteY4" fmla="*/ 7 h 4506326"/>
                  <a:gd name="connsiteX5" fmla="*/ 3181433 w 3183663"/>
                  <a:gd name="connsiteY5" fmla="*/ 1562107 h 4506326"/>
                  <a:gd name="connsiteX6" fmla="*/ 2705183 w 3183663"/>
                  <a:gd name="connsiteY6" fmla="*/ 2971807 h 4506326"/>
                  <a:gd name="connsiteX7" fmla="*/ 2228933 w 3183663"/>
                  <a:gd name="connsiteY7" fmla="*/ 4495807 h 45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9525"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Futura-Condensed-Normal" pitchFamily="2" charset="0"/>
                </a:endParaRPr>
              </a:p>
            </p:txBody>
          </p:sp>
          <p:sp>
            <p:nvSpPr>
              <p:cNvPr id="190" name="Freeform 189"/>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66 w 1162527"/>
                  <a:gd name="connsiteY0" fmla="*/ 2486027 h 2486027"/>
                  <a:gd name="connsiteX1" fmla="*/ 467016 w 1162527"/>
                  <a:gd name="connsiteY1" fmla="*/ 981077 h 2486027"/>
                  <a:gd name="connsiteX2" fmla="*/ 291 w 1162527"/>
                  <a:gd name="connsiteY2" fmla="*/ 85727 h 2486027"/>
                  <a:gd name="connsiteX3" fmla="*/ 409866 w 1162527"/>
                  <a:gd name="connsiteY3" fmla="*/ 1104902 h 2486027"/>
                  <a:gd name="connsiteX4" fmla="*/ 1162341 w 1162527"/>
                  <a:gd name="connsiteY4" fmla="*/ 2 h 2486027"/>
                  <a:gd name="connsiteX5" fmla="*/ 486066 w 1162527"/>
                  <a:gd name="connsiteY5" fmla="*/ 1114427 h 2486027"/>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591228 w 1286733"/>
                  <a:gd name="connsiteY0" fmla="*/ 2495551 h 2495551"/>
                  <a:gd name="connsiteX1" fmla="*/ 572178 w 1286733"/>
                  <a:gd name="connsiteY1" fmla="*/ 990601 h 2495551"/>
                  <a:gd name="connsiteX2" fmla="*/ 105453 w 1286733"/>
                  <a:gd name="connsiteY2" fmla="*/ 95251 h 2495551"/>
                  <a:gd name="connsiteX3" fmla="*/ 515028 w 1286733"/>
                  <a:gd name="connsiteY3" fmla="*/ 1114426 h 2495551"/>
                  <a:gd name="connsiteX4" fmla="*/ 1286553 w 1286733"/>
                  <a:gd name="connsiteY4" fmla="*/ 1 h 2495551"/>
                  <a:gd name="connsiteX5" fmla="*/ 591228 w 1286733"/>
                  <a:gd name="connsiteY5" fmla="*/ 1123951 h 2495551"/>
                  <a:gd name="connsiteX0" fmla="*/ 591228 w 1409595"/>
                  <a:gd name="connsiteY0" fmla="*/ 2542318 h 2542318"/>
                  <a:gd name="connsiteX1" fmla="*/ 572178 w 1409595"/>
                  <a:gd name="connsiteY1" fmla="*/ 1037368 h 2542318"/>
                  <a:gd name="connsiteX2" fmla="*/ 105453 w 1409595"/>
                  <a:gd name="connsiteY2" fmla="*/ 142018 h 2542318"/>
                  <a:gd name="connsiteX3" fmla="*/ 515028 w 1409595"/>
                  <a:gd name="connsiteY3" fmla="*/ 1161193 h 2542318"/>
                  <a:gd name="connsiteX4" fmla="*/ 1286553 w 1409595"/>
                  <a:gd name="connsiteY4" fmla="*/ 46768 h 2542318"/>
                  <a:gd name="connsiteX5" fmla="*/ 591228 w 1409595"/>
                  <a:gd name="connsiteY5" fmla="*/ 1170718 h 2542318"/>
                  <a:gd name="connsiteX0" fmla="*/ 485810 w 1181136"/>
                  <a:gd name="connsiteY0" fmla="*/ 2495551 h 2495551"/>
                  <a:gd name="connsiteX1" fmla="*/ 466760 w 1181136"/>
                  <a:gd name="connsiteY1" fmla="*/ 990601 h 2495551"/>
                  <a:gd name="connsiteX2" fmla="*/ 35 w 1181136"/>
                  <a:gd name="connsiteY2" fmla="*/ 95251 h 2495551"/>
                  <a:gd name="connsiteX3" fmla="*/ 492160 w 1181136"/>
                  <a:gd name="connsiteY3" fmla="*/ 1117601 h 2495551"/>
                  <a:gd name="connsiteX4" fmla="*/ 1181135 w 1181136"/>
                  <a:gd name="connsiteY4" fmla="*/ 1 h 2495551"/>
                  <a:gd name="connsiteX5" fmla="*/ 485810 w 1181136"/>
                  <a:gd name="connsiteY5" fmla="*/ 1123951 h 2495551"/>
                  <a:gd name="connsiteX0" fmla="*/ 485775 w 1181101"/>
                  <a:gd name="connsiteY0" fmla="*/ 2495551 h 2495551"/>
                  <a:gd name="connsiteX1" fmla="*/ 492125 w 1181101"/>
                  <a:gd name="connsiteY1" fmla="*/ 1120776 h 2495551"/>
                  <a:gd name="connsiteX2" fmla="*/ 0 w 1181101"/>
                  <a:gd name="connsiteY2" fmla="*/ 95251 h 2495551"/>
                  <a:gd name="connsiteX3" fmla="*/ 492125 w 1181101"/>
                  <a:gd name="connsiteY3" fmla="*/ 1117601 h 2495551"/>
                  <a:gd name="connsiteX4" fmla="*/ 1181100 w 1181101"/>
                  <a:gd name="connsiteY4" fmla="*/ 1 h 2495551"/>
                  <a:gd name="connsiteX5" fmla="*/ 485775 w 1181101"/>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541931 w 1237257"/>
                  <a:gd name="connsiteY0" fmla="*/ 2522958 h 2522958"/>
                  <a:gd name="connsiteX1" fmla="*/ 548281 w 1237257"/>
                  <a:gd name="connsiteY1" fmla="*/ 1148183 h 2522958"/>
                  <a:gd name="connsiteX2" fmla="*/ 60919 w 1237257"/>
                  <a:gd name="connsiteY2" fmla="*/ 125039 h 2522958"/>
                  <a:gd name="connsiteX3" fmla="*/ 60920 w 1237257"/>
                  <a:gd name="connsiteY3" fmla="*/ 129802 h 2522958"/>
                  <a:gd name="connsiteX4" fmla="*/ 548281 w 1237257"/>
                  <a:gd name="connsiteY4" fmla="*/ 1145008 h 2522958"/>
                  <a:gd name="connsiteX5" fmla="*/ 1237256 w 1237257"/>
                  <a:gd name="connsiteY5" fmla="*/ 27408 h 2522958"/>
                  <a:gd name="connsiteX6" fmla="*/ 541931 w 1237257"/>
                  <a:gd name="connsiteY6" fmla="*/ 1151358 h 2522958"/>
                  <a:gd name="connsiteX0" fmla="*/ 498427 w 1193753"/>
                  <a:gd name="connsiteY0" fmla="*/ 2512648 h 2512648"/>
                  <a:gd name="connsiteX1" fmla="*/ 504777 w 1193753"/>
                  <a:gd name="connsiteY1" fmla="*/ 1137873 h 2512648"/>
                  <a:gd name="connsiteX2" fmla="*/ 17415 w 1193753"/>
                  <a:gd name="connsiteY2" fmla="*/ 114729 h 2512648"/>
                  <a:gd name="connsiteX3" fmla="*/ 17416 w 1193753"/>
                  <a:gd name="connsiteY3" fmla="*/ 119492 h 2512648"/>
                  <a:gd name="connsiteX4" fmla="*/ 504777 w 1193753"/>
                  <a:gd name="connsiteY4" fmla="*/ 1134698 h 2512648"/>
                  <a:gd name="connsiteX5" fmla="*/ 1193752 w 1193753"/>
                  <a:gd name="connsiteY5" fmla="*/ 17098 h 2512648"/>
                  <a:gd name="connsiteX6" fmla="*/ 498427 w 1193753"/>
                  <a:gd name="connsiteY6" fmla="*/ 1141048 h 2512648"/>
                  <a:gd name="connsiteX0" fmla="*/ 492028 w 1187354"/>
                  <a:gd name="connsiteY0" fmla="*/ 2515151 h 2515151"/>
                  <a:gd name="connsiteX1" fmla="*/ 498378 w 1187354"/>
                  <a:gd name="connsiteY1" fmla="*/ 1140376 h 2515151"/>
                  <a:gd name="connsiteX2" fmla="*/ 11016 w 1187354"/>
                  <a:gd name="connsiteY2" fmla="*/ 117232 h 2515151"/>
                  <a:gd name="connsiteX3" fmla="*/ 77692 w 1187354"/>
                  <a:gd name="connsiteY3" fmla="*/ 117233 h 2515151"/>
                  <a:gd name="connsiteX4" fmla="*/ 498378 w 1187354"/>
                  <a:gd name="connsiteY4" fmla="*/ 1137201 h 2515151"/>
                  <a:gd name="connsiteX5" fmla="*/ 1187353 w 1187354"/>
                  <a:gd name="connsiteY5" fmla="*/ 19601 h 2515151"/>
                  <a:gd name="connsiteX6" fmla="*/ 492028 w 1187354"/>
                  <a:gd name="connsiteY6" fmla="*/ 1143551 h 2515151"/>
                  <a:gd name="connsiteX0" fmla="*/ 532325 w 1227651"/>
                  <a:gd name="connsiteY0" fmla="*/ 2533284 h 2533284"/>
                  <a:gd name="connsiteX1" fmla="*/ 538675 w 1227651"/>
                  <a:gd name="connsiteY1" fmla="*/ 1158509 h 2533284"/>
                  <a:gd name="connsiteX2" fmla="*/ 51313 w 1227651"/>
                  <a:gd name="connsiteY2" fmla="*/ 135365 h 2533284"/>
                  <a:gd name="connsiteX3" fmla="*/ 117989 w 1227651"/>
                  <a:gd name="connsiteY3" fmla="*/ 135366 h 2533284"/>
                  <a:gd name="connsiteX4" fmla="*/ 538675 w 1227651"/>
                  <a:gd name="connsiteY4" fmla="*/ 1155334 h 2533284"/>
                  <a:gd name="connsiteX5" fmla="*/ 1227650 w 1227651"/>
                  <a:gd name="connsiteY5" fmla="*/ 37734 h 2533284"/>
                  <a:gd name="connsiteX6" fmla="*/ 532325 w 1227651"/>
                  <a:gd name="connsiteY6" fmla="*/ 1161684 h 2533284"/>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481012 w 1176342"/>
                  <a:gd name="connsiteY0" fmla="*/ 2496877 h 2496877"/>
                  <a:gd name="connsiteX1" fmla="*/ 487362 w 1176342"/>
                  <a:gd name="connsiteY1" fmla="*/ 1122102 h 2496877"/>
                  <a:gd name="connsiteX2" fmla="*/ 0 w 1176342"/>
                  <a:gd name="connsiteY2" fmla="*/ 98958 h 2496877"/>
                  <a:gd name="connsiteX3" fmla="*/ 487362 w 1176342"/>
                  <a:gd name="connsiteY3" fmla="*/ 1118927 h 2496877"/>
                  <a:gd name="connsiteX4" fmla="*/ 1176337 w 1176342"/>
                  <a:gd name="connsiteY4" fmla="*/ 1327 h 2496877"/>
                  <a:gd name="connsiteX5" fmla="*/ 476249 w 1176342"/>
                  <a:gd name="connsiteY5" fmla="*/ 899058 h 2496877"/>
                  <a:gd name="connsiteX0" fmla="*/ 481012 w 1176361"/>
                  <a:gd name="connsiteY0" fmla="*/ 2495896 h 2495896"/>
                  <a:gd name="connsiteX1" fmla="*/ 487362 w 1176361"/>
                  <a:gd name="connsiteY1" fmla="*/ 1121121 h 2495896"/>
                  <a:gd name="connsiteX2" fmla="*/ 0 w 1176361"/>
                  <a:gd name="connsiteY2" fmla="*/ 97977 h 2495896"/>
                  <a:gd name="connsiteX3" fmla="*/ 487362 w 1176361"/>
                  <a:gd name="connsiteY3" fmla="*/ 1117946 h 2495896"/>
                  <a:gd name="connsiteX4" fmla="*/ 1176337 w 1176361"/>
                  <a:gd name="connsiteY4" fmla="*/ 346 h 2495896"/>
                  <a:gd name="connsiteX5" fmla="*/ 514349 w 1176361"/>
                  <a:gd name="connsiteY5" fmla="*/ 1000471 h 2495896"/>
                  <a:gd name="connsiteX0" fmla="*/ 481012 w 1262272"/>
                  <a:gd name="connsiteY0" fmla="*/ 2531587 h 2531587"/>
                  <a:gd name="connsiteX1" fmla="*/ 487362 w 1262272"/>
                  <a:gd name="connsiteY1" fmla="*/ 1156812 h 2531587"/>
                  <a:gd name="connsiteX2" fmla="*/ 0 w 1262272"/>
                  <a:gd name="connsiteY2" fmla="*/ 133668 h 2531587"/>
                  <a:gd name="connsiteX3" fmla="*/ 487362 w 1262272"/>
                  <a:gd name="connsiteY3" fmla="*/ 1153637 h 2531587"/>
                  <a:gd name="connsiteX4" fmla="*/ 1176337 w 1262272"/>
                  <a:gd name="connsiteY4" fmla="*/ 36037 h 2531587"/>
                  <a:gd name="connsiteX5" fmla="*/ 514349 w 1262272"/>
                  <a:gd name="connsiteY5" fmla="*/ 1036162 h 2531587"/>
                  <a:gd name="connsiteX0" fmla="*/ 481012 w 1176357"/>
                  <a:gd name="connsiteY0" fmla="*/ 2495651 h 2495651"/>
                  <a:gd name="connsiteX1" fmla="*/ 487362 w 1176357"/>
                  <a:gd name="connsiteY1" fmla="*/ 1120876 h 2495651"/>
                  <a:gd name="connsiteX2" fmla="*/ 0 w 1176357"/>
                  <a:gd name="connsiteY2" fmla="*/ 97732 h 2495651"/>
                  <a:gd name="connsiteX3" fmla="*/ 489743 w 1176357"/>
                  <a:gd name="connsiteY3" fmla="*/ 1062932 h 2495651"/>
                  <a:gd name="connsiteX4" fmla="*/ 1176337 w 1176357"/>
                  <a:gd name="connsiteY4" fmla="*/ 101 h 2495651"/>
                  <a:gd name="connsiteX5" fmla="*/ 514349 w 1176357"/>
                  <a:gd name="connsiteY5" fmla="*/ 1000226 h 2495651"/>
                  <a:gd name="connsiteX0" fmla="*/ 481376 w 1176721"/>
                  <a:gd name="connsiteY0" fmla="*/ 2495651 h 2495651"/>
                  <a:gd name="connsiteX1" fmla="*/ 411526 w 1176721"/>
                  <a:gd name="connsiteY1" fmla="*/ 1087538 h 2495651"/>
                  <a:gd name="connsiteX2" fmla="*/ 364 w 1176721"/>
                  <a:gd name="connsiteY2" fmla="*/ 97732 h 2495651"/>
                  <a:gd name="connsiteX3" fmla="*/ 490107 w 1176721"/>
                  <a:gd name="connsiteY3" fmla="*/ 1062932 h 2495651"/>
                  <a:gd name="connsiteX4" fmla="*/ 1176701 w 1176721"/>
                  <a:gd name="connsiteY4" fmla="*/ 101 h 2495651"/>
                  <a:gd name="connsiteX5" fmla="*/ 514713 w 1176721"/>
                  <a:gd name="connsiteY5" fmla="*/ 1000226 h 2495651"/>
                  <a:gd name="connsiteX0" fmla="*/ 481043 w 1176388"/>
                  <a:gd name="connsiteY0" fmla="*/ 2495651 h 2495651"/>
                  <a:gd name="connsiteX1" fmla="*/ 465962 w 1176388"/>
                  <a:gd name="connsiteY1" fmla="*/ 1094682 h 2495651"/>
                  <a:gd name="connsiteX2" fmla="*/ 31 w 1176388"/>
                  <a:gd name="connsiteY2" fmla="*/ 97732 h 2495651"/>
                  <a:gd name="connsiteX3" fmla="*/ 489774 w 1176388"/>
                  <a:gd name="connsiteY3" fmla="*/ 1062932 h 2495651"/>
                  <a:gd name="connsiteX4" fmla="*/ 1176368 w 1176388"/>
                  <a:gd name="connsiteY4" fmla="*/ 101 h 2495651"/>
                  <a:gd name="connsiteX5" fmla="*/ 514380 w 1176388"/>
                  <a:gd name="connsiteY5" fmla="*/ 1000226 h 2495651"/>
                  <a:gd name="connsiteX0" fmla="*/ 481281 w 1176950"/>
                  <a:gd name="connsiteY0" fmla="*/ 2495760 h 2495760"/>
                  <a:gd name="connsiteX1" fmla="*/ 466200 w 1176950"/>
                  <a:gd name="connsiteY1" fmla="*/ 1094791 h 2495760"/>
                  <a:gd name="connsiteX2" fmla="*/ 269 w 1176950"/>
                  <a:gd name="connsiteY2" fmla="*/ 97841 h 2495760"/>
                  <a:gd name="connsiteX3" fmla="*/ 411430 w 1176950"/>
                  <a:gd name="connsiteY3" fmla="*/ 1091616 h 2495760"/>
                  <a:gd name="connsiteX4" fmla="*/ 1176606 w 1176950"/>
                  <a:gd name="connsiteY4" fmla="*/ 210 h 2495760"/>
                  <a:gd name="connsiteX5" fmla="*/ 514618 w 1176950"/>
                  <a:gd name="connsiteY5" fmla="*/ 1000335 h 2495760"/>
                  <a:gd name="connsiteX0" fmla="*/ 595689 w 1291358"/>
                  <a:gd name="connsiteY0" fmla="*/ 2495760 h 2495760"/>
                  <a:gd name="connsiteX1" fmla="*/ 580608 w 1291358"/>
                  <a:gd name="connsiteY1" fmla="*/ 1094791 h 2495760"/>
                  <a:gd name="connsiteX2" fmla="*/ 114677 w 1291358"/>
                  <a:gd name="connsiteY2" fmla="*/ 97841 h 2495760"/>
                  <a:gd name="connsiteX3" fmla="*/ 525838 w 1291358"/>
                  <a:gd name="connsiteY3" fmla="*/ 1091616 h 2495760"/>
                  <a:gd name="connsiteX4" fmla="*/ 1291014 w 1291358"/>
                  <a:gd name="connsiteY4" fmla="*/ 210 h 2495760"/>
                  <a:gd name="connsiteX5" fmla="*/ 629026 w 1291358"/>
                  <a:gd name="connsiteY5" fmla="*/ 1000335 h 2495760"/>
                  <a:gd name="connsiteX0" fmla="*/ 595689 w 1402758"/>
                  <a:gd name="connsiteY0" fmla="*/ 2548777 h 2548777"/>
                  <a:gd name="connsiteX1" fmla="*/ 580608 w 1402758"/>
                  <a:gd name="connsiteY1" fmla="*/ 1147808 h 2548777"/>
                  <a:gd name="connsiteX2" fmla="*/ 114677 w 1402758"/>
                  <a:gd name="connsiteY2" fmla="*/ 150858 h 2548777"/>
                  <a:gd name="connsiteX3" fmla="*/ 525838 w 1402758"/>
                  <a:gd name="connsiteY3" fmla="*/ 1144633 h 2548777"/>
                  <a:gd name="connsiteX4" fmla="*/ 1291014 w 1402758"/>
                  <a:gd name="connsiteY4" fmla="*/ 53227 h 2548777"/>
                  <a:gd name="connsiteX5" fmla="*/ 629026 w 1402758"/>
                  <a:gd name="connsiteY5" fmla="*/ 1053352 h 2548777"/>
                  <a:gd name="connsiteX0" fmla="*/ 595689 w 1291765"/>
                  <a:gd name="connsiteY0" fmla="*/ 2495620 h 2495620"/>
                  <a:gd name="connsiteX1" fmla="*/ 580608 w 1291765"/>
                  <a:gd name="connsiteY1" fmla="*/ 1094651 h 2495620"/>
                  <a:gd name="connsiteX2" fmla="*/ 114677 w 1291765"/>
                  <a:gd name="connsiteY2" fmla="*/ 97701 h 2495620"/>
                  <a:gd name="connsiteX3" fmla="*/ 525838 w 1291765"/>
                  <a:gd name="connsiteY3" fmla="*/ 1091476 h 2495620"/>
                  <a:gd name="connsiteX4" fmla="*/ 1291014 w 1291765"/>
                  <a:gd name="connsiteY4" fmla="*/ 70 h 2495620"/>
                  <a:gd name="connsiteX5" fmla="*/ 674270 w 1291765"/>
                  <a:gd name="connsiteY5" fmla="*/ 1038295 h 2495620"/>
                  <a:gd name="connsiteX0" fmla="*/ 595689 w 1291602"/>
                  <a:gd name="connsiteY0" fmla="*/ 2496473 h 2496473"/>
                  <a:gd name="connsiteX1" fmla="*/ 580608 w 1291602"/>
                  <a:gd name="connsiteY1" fmla="*/ 1095504 h 2496473"/>
                  <a:gd name="connsiteX2" fmla="*/ 114677 w 1291602"/>
                  <a:gd name="connsiteY2" fmla="*/ 98554 h 2496473"/>
                  <a:gd name="connsiteX3" fmla="*/ 525838 w 1291602"/>
                  <a:gd name="connsiteY3" fmla="*/ 1092329 h 2496473"/>
                  <a:gd name="connsiteX4" fmla="*/ 1291014 w 1291602"/>
                  <a:gd name="connsiteY4" fmla="*/ 923 h 2496473"/>
                  <a:gd name="connsiteX5" fmla="*/ 652840 w 1291602"/>
                  <a:gd name="connsiteY5" fmla="*/ 905799 h 2496473"/>
                  <a:gd name="connsiteX6" fmla="*/ 674270 w 1291602"/>
                  <a:gd name="connsiteY6" fmla="*/ 1039148 h 2496473"/>
                  <a:gd name="connsiteX0" fmla="*/ 595689 w 1291879"/>
                  <a:gd name="connsiteY0" fmla="*/ 2495621 h 2495621"/>
                  <a:gd name="connsiteX1" fmla="*/ 580608 w 1291879"/>
                  <a:gd name="connsiteY1" fmla="*/ 1094652 h 2495621"/>
                  <a:gd name="connsiteX2" fmla="*/ 114677 w 1291879"/>
                  <a:gd name="connsiteY2" fmla="*/ 97702 h 2495621"/>
                  <a:gd name="connsiteX3" fmla="*/ 525838 w 1291879"/>
                  <a:gd name="connsiteY3" fmla="*/ 1091477 h 2495621"/>
                  <a:gd name="connsiteX4" fmla="*/ 1291014 w 1291879"/>
                  <a:gd name="connsiteY4" fmla="*/ 71 h 2495621"/>
                  <a:gd name="connsiteX5" fmla="*/ 674270 w 1291879"/>
                  <a:gd name="connsiteY5" fmla="*/ 1038296 h 2495621"/>
                  <a:gd name="connsiteX0" fmla="*/ 595689 w 1295478"/>
                  <a:gd name="connsiteY0" fmla="*/ 2495606 h 2495606"/>
                  <a:gd name="connsiteX1" fmla="*/ 580608 w 1295478"/>
                  <a:gd name="connsiteY1" fmla="*/ 1094637 h 2495606"/>
                  <a:gd name="connsiteX2" fmla="*/ 114677 w 1295478"/>
                  <a:gd name="connsiteY2" fmla="*/ 97687 h 2495606"/>
                  <a:gd name="connsiteX3" fmla="*/ 525838 w 1295478"/>
                  <a:gd name="connsiteY3" fmla="*/ 1091462 h 2495606"/>
                  <a:gd name="connsiteX4" fmla="*/ 1291014 w 1295478"/>
                  <a:gd name="connsiteY4" fmla="*/ 56 h 2495606"/>
                  <a:gd name="connsiteX5" fmla="*/ 826670 w 1295478"/>
                  <a:gd name="connsiteY5" fmla="*/ 1145437 h 2495606"/>
                  <a:gd name="connsiteX0" fmla="*/ 595689 w 1291734"/>
                  <a:gd name="connsiteY0" fmla="*/ 2495579 h 2495579"/>
                  <a:gd name="connsiteX1" fmla="*/ 580608 w 1291734"/>
                  <a:gd name="connsiteY1" fmla="*/ 1094610 h 2495579"/>
                  <a:gd name="connsiteX2" fmla="*/ 114677 w 1291734"/>
                  <a:gd name="connsiteY2" fmla="*/ 97660 h 2495579"/>
                  <a:gd name="connsiteX3" fmla="*/ 525838 w 1291734"/>
                  <a:gd name="connsiteY3" fmla="*/ 1091435 h 2495579"/>
                  <a:gd name="connsiteX4" fmla="*/ 1291014 w 1291734"/>
                  <a:gd name="connsiteY4" fmla="*/ 29 h 2495579"/>
                  <a:gd name="connsiteX5" fmla="*/ 662364 w 1291734"/>
                  <a:gd name="connsiteY5" fmla="*/ 1057304 h 2495579"/>
                  <a:gd name="connsiteX0" fmla="*/ 482512 w 1179310"/>
                  <a:gd name="connsiteY0" fmla="*/ 2495556 h 2495556"/>
                  <a:gd name="connsiteX1" fmla="*/ 467431 w 1179310"/>
                  <a:gd name="connsiteY1" fmla="*/ 1094587 h 2495556"/>
                  <a:gd name="connsiteX2" fmla="*/ 1500 w 1179310"/>
                  <a:gd name="connsiteY2" fmla="*/ 97637 h 2495556"/>
                  <a:gd name="connsiteX3" fmla="*/ 350749 w 1179310"/>
                  <a:gd name="connsiteY3" fmla="*/ 1072362 h 2495556"/>
                  <a:gd name="connsiteX4" fmla="*/ 1177837 w 1179310"/>
                  <a:gd name="connsiteY4" fmla="*/ 6 h 2495556"/>
                  <a:gd name="connsiteX5" fmla="*/ 549187 w 1179310"/>
                  <a:gd name="connsiteY5" fmla="*/ 1057281 h 2495556"/>
                  <a:gd name="connsiteX0" fmla="*/ 482858 w 1179656"/>
                  <a:gd name="connsiteY0" fmla="*/ 2495556 h 2495556"/>
                  <a:gd name="connsiteX1" fmla="*/ 482065 w 1179656"/>
                  <a:gd name="connsiteY1" fmla="*/ 1004099 h 2495556"/>
                  <a:gd name="connsiteX2" fmla="*/ 1846 w 1179656"/>
                  <a:gd name="connsiteY2" fmla="*/ 97637 h 2495556"/>
                  <a:gd name="connsiteX3" fmla="*/ 351095 w 1179656"/>
                  <a:gd name="connsiteY3" fmla="*/ 1072362 h 2495556"/>
                  <a:gd name="connsiteX4" fmla="*/ 1178183 w 1179656"/>
                  <a:gd name="connsiteY4" fmla="*/ 6 h 2495556"/>
                  <a:gd name="connsiteX5" fmla="*/ 549533 w 1179656"/>
                  <a:gd name="connsiteY5" fmla="*/ 1057281 h 2495556"/>
                  <a:gd name="connsiteX0" fmla="*/ 482858 w 1180436"/>
                  <a:gd name="connsiteY0" fmla="*/ 2495588 h 2495588"/>
                  <a:gd name="connsiteX1" fmla="*/ 482065 w 1180436"/>
                  <a:gd name="connsiteY1" fmla="*/ 1004131 h 2495588"/>
                  <a:gd name="connsiteX2" fmla="*/ 1846 w 1180436"/>
                  <a:gd name="connsiteY2" fmla="*/ 97669 h 2495588"/>
                  <a:gd name="connsiteX3" fmla="*/ 351095 w 1180436"/>
                  <a:gd name="connsiteY3" fmla="*/ 1072394 h 2495588"/>
                  <a:gd name="connsiteX4" fmla="*/ 1178183 w 1180436"/>
                  <a:gd name="connsiteY4" fmla="*/ 38 h 2495588"/>
                  <a:gd name="connsiteX5" fmla="*/ 590015 w 1180436"/>
                  <a:gd name="connsiteY5" fmla="*/ 1033500 h 2495588"/>
                  <a:gd name="connsiteX0" fmla="*/ 482549 w 1179961"/>
                  <a:gd name="connsiteY0" fmla="*/ 2495566 h 2495566"/>
                  <a:gd name="connsiteX1" fmla="*/ 481756 w 1179961"/>
                  <a:gd name="connsiteY1" fmla="*/ 1004109 h 2495566"/>
                  <a:gd name="connsiteX2" fmla="*/ 1537 w 1179961"/>
                  <a:gd name="connsiteY2" fmla="*/ 97647 h 2495566"/>
                  <a:gd name="connsiteX3" fmla="*/ 360311 w 1179961"/>
                  <a:gd name="connsiteY3" fmla="*/ 1058085 h 2495566"/>
                  <a:gd name="connsiteX4" fmla="*/ 1177874 w 1179961"/>
                  <a:gd name="connsiteY4" fmla="*/ 16 h 2495566"/>
                  <a:gd name="connsiteX5" fmla="*/ 589706 w 1179961"/>
                  <a:gd name="connsiteY5" fmla="*/ 1033478 h 2495566"/>
                  <a:gd name="connsiteX0" fmla="*/ 590850 w 1288262"/>
                  <a:gd name="connsiteY0" fmla="*/ 2495566 h 2495566"/>
                  <a:gd name="connsiteX1" fmla="*/ 590057 w 1288262"/>
                  <a:gd name="connsiteY1" fmla="*/ 1004109 h 2495566"/>
                  <a:gd name="connsiteX2" fmla="*/ 109838 w 1288262"/>
                  <a:gd name="connsiteY2" fmla="*/ 97647 h 2495566"/>
                  <a:gd name="connsiteX3" fmla="*/ 468612 w 1288262"/>
                  <a:gd name="connsiteY3" fmla="*/ 1058085 h 2495566"/>
                  <a:gd name="connsiteX4" fmla="*/ 1286175 w 1288262"/>
                  <a:gd name="connsiteY4" fmla="*/ 16 h 2495566"/>
                  <a:gd name="connsiteX5" fmla="*/ 698007 w 1288262"/>
                  <a:gd name="connsiteY5" fmla="*/ 1033478 h 2495566"/>
                  <a:gd name="connsiteX0" fmla="*/ 673392 w 1370804"/>
                  <a:gd name="connsiteY0" fmla="*/ 2495566 h 2495566"/>
                  <a:gd name="connsiteX1" fmla="*/ 672599 w 1370804"/>
                  <a:gd name="connsiteY1" fmla="*/ 1004109 h 2495566"/>
                  <a:gd name="connsiteX2" fmla="*/ 99512 w 1370804"/>
                  <a:gd name="connsiteY2" fmla="*/ 133366 h 2495566"/>
                  <a:gd name="connsiteX3" fmla="*/ 551154 w 1370804"/>
                  <a:gd name="connsiteY3" fmla="*/ 1058085 h 2495566"/>
                  <a:gd name="connsiteX4" fmla="*/ 1368717 w 1370804"/>
                  <a:gd name="connsiteY4" fmla="*/ 16 h 2495566"/>
                  <a:gd name="connsiteX5" fmla="*/ 780549 w 1370804"/>
                  <a:gd name="connsiteY5" fmla="*/ 1033478 h 2495566"/>
                  <a:gd name="connsiteX0" fmla="*/ 647787 w 1345199"/>
                  <a:gd name="connsiteY0" fmla="*/ 2495566 h 2495566"/>
                  <a:gd name="connsiteX1" fmla="*/ 646994 w 1345199"/>
                  <a:gd name="connsiteY1" fmla="*/ 1004109 h 2495566"/>
                  <a:gd name="connsiteX2" fmla="*/ 102482 w 1345199"/>
                  <a:gd name="connsiteY2" fmla="*/ 111934 h 2495566"/>
                  <a:gd name="connsiteX3" fmla="*/ 525549 w 1345199"/>
                  <a:gd name="connsiteY3" fmla="*/ 1058085 h 2495566"/>
                  <a:gd name="connsiteX4" fmla="*/ 1343112 w 1345199"/>
                  <a:gd name="connsiteY4" fmla="*/ 16 h 2495566"/>
                  <a:gd name="connsiteX5" fmla="*/ 754944 w 1345199"/>
                  <a:gd name="connsiteY5" fmla="*/ 1033478 h 2495566"/>
                  <a:gd name="connsiteX0" fmla="*/ 629733 w 1327145"/>
                  <a:gd name="connsiteY0" fmla="*/ 2495566 h 2495566"/>
                  <a:gd name="connsiteX1" fmla="*/ 628940 w 1327145"/>
                  <a:gd name="connsiteY1" fmla="*/ 1004109 h 2495566"/>
                  <a:gd name="connsiteX2" fmla="*/ 84428 w 1327145"/>
                  <a:gd name="connsiteY2" fmla="*/ 111934 h 2495566"/>
                  <a:gd name="connsiteX3" fmla="*/ 507495 w 1327145"/>
                  <a:gd name="connsiteY3" fmla="*/ 1058085 h 2495566"/>
                  <a:gd name="connsiteX4" fmla="*/ 1325058 w 1327145"/>
                  <a:gd name="connsiteY4" fmla="*/ 16 h 2495566"/>
                  <a:gd name="connsiteX5" fmla="*/ 736890 w 1327145"/>
                  <a:gd name="connsiteY5" fmla="*/ 1033478 h 2495566"/>
                  <a:gd name="connsiteX0" fmla="*/ 647786 w 1345198"/>
                  <a:gd name="connsiteY0" fmla="*/ 2495566 h 2495566"/>
                  <a:gd name="connsiteX1" fmla="*/ 646993 w 1345198"/>
                  <a:gd name="connsiteY1" fmla="*/ 1004109 h 2495566"/>
                  <a:gd name="connsiteX2" fmla="*/ 102481 w 1345198"/>
                  <a:gd name="connsiteY2" fmla="*/ 111934 h 2495566"/>
                  <a:gd name="connsiteX3" fmla="*/ 525548 w 1345198"/>
                  <a:gd name="connsiteY3" fmla="*/ 1058085 h 2495566"/>
                  <a:gd name="connsiteX4" fmla="*/ 1343111 w 1345198"/>
                  <a:gd name="connsiteY4" fmla="*/ 16 h 2495566"/>
                  <a:gd name="connsiteX5" fmla="*/ 754943 w 1345198"/>
                  <a:gd name="connsiteY5" fmla="*/ 1033478 h 2495566"/>
                  <a:gd name="connsiteX0" fmla="*/ 687819 w 1385231"/>
                  <a:gd name="connsiteY0" fmla="*/ 2495566 h 2495566"/>
                  <a:gd name="connsiteX1" fmla="*/ 687026 w 1385231"/>
                  <a:gd name="connsiteY1" fmla="*/ 1004109 h 2495566"/>
                  <a:gd name="connsiteX2" fmla="*/ 142514 w 1385231"/>
                  <a:gd name="connsiteY2" fmla="*/ 111934 h 2495566"/>
                  <a:gd name="connsiteX3" fmla="*/ 565581 w 1385231"/>
                  <a:gd name="connsiteY3" fmla="*/ 1058085 h 2495566"/>
                  <a:gd name="connsiteX4" fmla="*/ 1383144 w 1385231"/>
                  <a:gd name="connsiteY4" fmla="*/ 16 h 2495566"/>
                  <a:gd name="connsiteX5" fmla="*/ 794976 w 1385231"/>
                  <a:gd name="connsiteY5" fmla="*/ 1033478 h 2495566"/>
                  <a:gd name="connsiteX0" fmla="*/ 675000 w 1372412"/>
                  <a:gd name="connsiteY0" fmla="*/ 2495566 h 2495566"/>
                  <a:gd name="connsiteX1" fmla="*/ 674207 w 1372412"/>
                  <a:gd name="connsiteY1" fmla="*/ 1004109 h 2495566"/>
                  <a:gd name="connsiteX2" fmla="*/ 129695 w 1372412"/>
                  <a:gd name="connsiteY2" fmla="*/ 111934 h 2495566"/>
                  <a:gd name="connsiteX3" fmla="*/ 552762 w 1372412"/>
                  <a:gd name="connsiteY3" fmla="*/ 1058085 h 2495566"/>
                  <a:gd name="connsiteX4" fmla="*/ 1370325 w 1372412"/>
                  <a:gd name="connsiteY4" fmla="*/ 16 h 2495566"/>
                  <a:gd name="connsiteX5" fmla="*/ 782157 w 1372412"/>
                  <a:gd name="connsiteY5" fmla="*/ 1033478 h 2495566"/>
                  <a:gd name="connsiteX0" fmla="*/ 675000 w 1502594"/>
                  <a:gd name="connsiteY0" fmla="*/ 2546661 h 2546661"/>
                  <a:gd name="connsiteX1" fmla="*/ 674207 w 1502594"/>
                  <a:gd name="connsiteY1" fmla="*/ 1055204 h 2546661"/>
                  <a:gd name="connsiteX2" fmla="*/ 129695 w 1502594"/>
                  <a:gd name="connsiteY2" fmla="*/ 163029 h 2546661"/>
                  <a:gd name="connsiteX3" fmla="*/ 552762 w 1502594"/>
                  <a:gd name="connsiteY3" fmla="*/ 1109180 h 2546661"/>
                  <a:gd name="connsiteX4" fmla="*/ 1370325 w 1502594"/>
                  <a:gd name="connsiteY4" fmla="*/ 51111 h 2546661"/>
                  <a:gd name="connsiteX5" fmla="*/ 782157 w 1502594"/>
                  <a:gd name="connsiteY5" fmla="*/ 1084573 h 2546661"/>
                  <a:gd name="connsiteX0" fmla="*/ 645869 w 1473463"/>
                  <a:gd name="connsiteY0" fmla="*/ 2546661 h 2546661"/>
                  <a:gd name="connsiteX1" fmla="*/ 645076 w 1473463"/>
                  <a:gd name="connsiteY1" fmla="*/ 1055204 h 2546661"/>
                  <a:gd name="connsiteX2" fmla="*/ 100564 w 1473463"/>
                  <a:gd name="connsiteY2" fmla="*/ 163029 h 2546661"/>
                  <a:gd name="connsiteX3" fmla="*/ 523631 w 1473463"/>
                  <a:gd name="connsiteY3" fmla="*/ 1109180 h 2546661"/>
                  <a:gd name="connsiteX4" fmla="*/ 1341194 w 1473463"/>
                  <a:gd name="connsiteY4" fmla="*/ 51111 h 2546661"/>
                  <a:gd name="connsiteX5" fmla="*/ 753026 w 1473463"/>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755903 w 1476341"/>
                  <a:gd name="connsiteY6" fmla="*/ 1079812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65416 w 1476341"/>
                  <a:gd name="connsiteY6" fmla="*/ 1153630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24935 w 1476341"/>
                  <a:gd name="connsiteY6" fmla="*/ 948843 h 2546661"/>
                  <a:gd name="connsiteX0" fmla="*/ 648747 w 1473490"/>
                  <a:gd name="connsiteY0" fmla="*/ 2546661 h 2546661"/>
                  <a:gd name="connsiteX1" fmla="*/ 647954 w 1473490"/>
                  <a:gd name="connsiteY1" fmla="*/ 1055204 h 2546661"/>
                  <a:gd name="connsiteX2" fmla="*/ 103442 w 1473490"/>
                  <a:gd name="connsiteY2" fmla="*/ 163029 h 2546661"/>
                  <a:gd name="connsiteX3" fmla="*/ 526509 w 1473490"/>
                  <a:gd name="connsiteY3" fmla="*/ 1109180 h 2546661"/>
                  <a:gd name="connsiteX4" fmla="*/ 1344072 w 1473490"/>
                  <a:gd name="connsiteY4" fmla="*/ 51111 h 2546661"/>
                  <a:gd name="connsiteX5" fmla="*/ 755904 w 1473490"/>
                  <a:gd name="connsiteY5" fmla="*/ 1084573 h 2546661"/>
                  <a:gd name="connsiteX6" fmla="*/ 624935 w 1473490"/>
                  <a:gd name="connsiteY6" fmla="*/ 948843 h 2546661"/>
                  <a:gd name="connsiteX0" fmla="*/ 648747 w 1477073"/>
                  <a:gd name="connsiteY0" fmla="*/ 2546661 h 2546661"/>
                  <a:gd name="connsiteX1" fmla="*/ 647954 w 1477073"/>
                  <a:gd name="connsiteY1" fmla="*/ 1055204 h 2546661"/>
                  <a:gd name="connsiteX2" fmla="*/ 103442 w 1477073"/>
                  <a:gd name="connsiteY2" fmla="*/ 163029 h 2546661"/>
                  <a:gd name="connsiteX3" fmla="*/ 526509 w 1477073"/>
                  <a:gd name="connsiteY3" fmla="*/ 1109180 h 2546661"/>
                  <a:gd name="connsiteX4" fmla="*/ 1344072 w 1477073"/>
                  <a:gd name="connsiteY4" fmla="*/ 51111 h 2546661"/>
                  <a:gd name="connsiteX5" fmla="*/ 755904 w 1477073"/>
                  <a:gd name="connsiteY5" fmla="*/ 1084573 h 2546661"/>
                  <a:gd name="connsiteX6" fmla="*/ 624935 w 1477073"/>
                  <a:gd name="connsiteY6" fmla="*/ 948843 h 2546661"/>
                  <a:gd name="connsiteX0" fmla="*/ 648747 w 1467966"/>
                  <a:gd name="connsiteY0" fmla="*/ 2534924 h 2534924"/>
                  <a:gd name="connsiteX1" fmla="*/ 647954 w 1467966"/>
                  <a:gd name="connsiteY1" fmla="*/ 1043467 h 2534924"/>
                  <a:gd name="connsiteX2" fmla="*/ 103442 w 1467966"/>
                  <a:gd name="connsiteY2" fmla="*/ 151292 h 2534924"/>
                  <a:gd name="connsiteX3" fmla="*/ 526509 w 1467966"/>
                  <a:gd name="connsiteY3" fmla="*/ 1097443 h 2534924"/>
                  <a:gd name="connsiteX4" fmla="*/ 1344072 w 1467966"/>
                  <a:gd name="connsiteY4" fmla="*/ 39374 h 2534924"/>
                  <a:gd name="connsiteX5" fmla="*/ 755904 w 1467966"/>
                  <a:gd name="connsiteY5" fmla="*/ 1072836 h 2534924"/>
                  <a:gd name="connsiteX6" fmla="*/ 624935 w 1467966"/>
                  <a:gd name="connsiteY6" fmla="*/ 937106 h 2534924"/>
                  <a:gd name="connsiteX0" fmla="*/ 631614 w 1450833"/>
                  <a:gd name="connsiteY0" fmla="*/ 2534924 h 2534924"/>
                  <a:gd name="connsiteX1" fmla="*/ 630821 w 1450833"/>
                  <a:gd name="connsiteY1" fmla="*/ 1043467 h 2534924"/>
                  <a:gd name="connsiteX2" fmla="*/ 86309 w 1450833"/>
                  <a:gd name="connsiteY2" fmla="*/ 151292 h 2534924"/>
                  <a:gd name="connsiteX3" fmla="*/ 509376 w 1450833"/>
                  <a:gd name="connsiteY3" fmla="*/ 1097443 h 2534924"/>
                  <a:gd name="connsiteX4" fmla="*/ 1326939 w 1450833"/>
                  <a:gd name="connsiteY4" fmla="*/ 39374 h 2534924"/>
                  <a:gd name="connsiteX5" fmla="*/ 738771 w 1450833"/>
                  <a:gd name="connsiteY5" fmla="*/ 1072836 h 2534924"/>
                  <a:gd name="connsiteX6" fmla="*/ 607802 w 1450833"/>
                  <a:gd name="connsiteY6" fmla="*/ 937106 h 2534924"/>
                  <a:gd name="connsiteX0" fmla="*/ 655497 w 1474716"/>
                  <a:gd name="connsiteY0" fmla="*/ 2534924 h 2534924"/>
                  <a:gd name="connsiteX1" fmla="*/ 654704 w 1474716"/>
                  <a:gd name="connsiteY1" fmla="*/ 1043467 h 2534924"/>
                  <a:gd name="connsiteX2" fmla="*/ 110192 w 1474716"/>
                  <a:gd name="connsiteY2" fmla="*/ 151292 h 2534924"/>
                  <a:gd name="connsiteX3" fmla="*/ 533259 w 1474716"/>
                  <a:gd name="connsiteY3" fmla="*/ 1097443 h 2534924"/>
                  <a:gd name="connsiteX4" fmla="*/ 1350822 w 1474716"/>
                  <a:gd name="connsiteY4" fmla="*/ 39374 h 2534924"/>
                  <a:gd name="connsiteX5" fmla="*/ 762654 w 1474716"/>
                  <a:gd name="connsiteY5" fmla="*/ 1072836 h 2534924"/>
                  <a:gd name="connsiteX6" fmla="*/ 631685 w 1474716"/>
                  <a:gd name="connsiteY6" fmla="*/ 937106 h 2534924"/>
                  <a:gd name="connsiteX0" fmla="*/ 680903 w 1500122"/>
                  <a:gd name="connsiteY0" fmla="*/ 2534924 h 2534924"/>
                  <a:gd name="connsiteX1" fmla="*/ 680110 w 1500122"/>
                  <a:gd name="connsiteY1" fmla="*/ 1043467 h 2534924"/>
                  <a:gd name="connsiteX2" fmla="*/ 135598 w 1500122"/>
                  <a:gd name="connsiteY2" fmla="*/ 151292 h 2534924"/>
                  <a:gd name="connsiteX3" fmla="*/ 558665 w 1500122"/>
                  <a:gd name="connsiteY3" fmla="*/ 1097443 h 2534924"/>
                  <a:gd name="connsiteX4" fmla="*/ 1376228 w 1500122"/>
                  <a:gd name="connsiteY4" fmla="*/ 39374 h 2534924"/>
                  <a:gd name="connsiteX5" fmla="*/ 788060 w 1500122"/>
                  <a:gd name="connsiteY5" fmla="*/ 1072836 h 2534924"/>
                  <a:gd name="connsiteX6" fmla="*/ 657091 w 1500122"/>
                  <a:gd name="connsiteY6" fmla="*/ 937106 h 2534924"/>
                  <a:gd name="connsiteX0" fmla="*/ 679919 w 1499138"/>
                  <a:gd name="connsiteY0" fmla="*/ 2534924 h 2534924"/>
                  <a:gd name="connsiteX1" fmla="*/ 679126 w 1499138"/>
                  <a:gd name="connsiteY1" fmla="*/ 1043467 h 2534924"/>
                  <a:gd name="connsiteX2" fmla="*/ 134614 w 1499138"/>
                  <a:gd name="connsiteY2" fmla="*/ 151292 h 2534924"/>
                  <a:gd name="connsiteX3" fmla="*/ 557681 w 1499138"/>
                  <a:gd name="connsiteY3" fmla="*/ 1097443 h 2534924"/>
                  <a:gd name="connsiteX4" fmla="*/ 1375244 w 1499138"/>
                  <a:gd name="connsiteY4" fmla="*/ 39374 h 2534924"/>
                  <a:gd name="connsiteX5" fmla="*/ 787076 w 1499138"/>
                  <a:gd name="connsiteY5" fmla="*/ 1072836 h 2534924"/>
                  <a:gd name="connsiteX6" fmla="*/ 656107 w 1499138"/>
                  <a:gd name="connsiteY6" fmla="*/ 937106 h 2534924"/>
                  <a:gd name="connsiteX0" fmla="*/ 661317 w 1480536"/>
                  <a:gd name="connsiteY0" fmla="*/ 2534924 h 2534924"/>
                  <a:gd name="connsiteX1" fmla="*/ 660524 w 1480536"/>
                  <a:gd name="connsiteY1" fmla="*/ 1043467 h 2534924"/>
                  <a:gd name="connsiteX2" fmla="*/ 116012 w 1480536"/>
                  <a:gd name="connsiteY2" fmla="*/ 151292 h 2534924"/>
                  <a:gd name="connsiteX3" fmla="*/ 539079 w 1480536"/>
                  <a:gd name="connsiteY3" fmla="*/ 1097443 h 2534924"/>
                  <a:gd name="connsiteX4" fmla="*/ 1356642 w 1480536"/>
                  <a:gd name="connsiteY4" fmla="*/ 39374 h 2534924"/>
                  <a:gd name="connsiteX5" fmla="*/ 768474 w 1480536"/>
                  <a:gd name="connsiteY5" fmla="*/ 1072836 h 2534924"/>
                  <a:gd name="connsiteX6" fmla="*/ 637505 w 1480536"/>
                  <a:gd name="connsiteY6" fmla="*/ 937106 h 2534924"/>
                  <a:gd name="connsiteX0" fmla="*/ 654531 w 1473750"/>
                  <a:gd name="connsiteY0" fmla="*/ 2534924 h 2534924"/>
                  <a:gd name="connsiteX1" fmla="*/ 653738 w 1473750"/>
                  <a:gd name="connsiteY1" fmla="*/ 1043467 h 2534924"/>
                  <a:gd name="connsiteX2" fmla="*/ 109226 w 1473750"/>
                  <a:gd name="connsiteY2" fmla="*/ 151292 h 2534924"/>
                  <a:gd name="connsiteX3" fmla="*/ 532293 w 1473750"/>
                  <a:gd name="connsiteY3" fmla="*/ 1097443 h 2534924"/>
                  <a:gd name="connsiteX4" fmla="*/ 1349856 w 1473750"/>
                  <a:gd name="connsiteY4" fmla="*/ 39374 h 2534924"/>
                  <a:gd name="connsiteX5" fmla="*/ 761688 w 1473750"/>
                  <a:gd name="connsiteY5" fmla="*/ 1072836 h 2534924"/>
                  <a:gd name="connsiteX6" fmla="*/ 630719 w 1473750"/>
                  <a:gd name="connsiteY6" fmla="*/ 937106 h 2534924"/>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28802 w 1325584"/>
                  <a:gd name="connsiteY0" fmla="*/ 2495551 h 2495551"/>
                  <a:gd name="connsiteX1" fmla="*/ 628009 w 1325584"/>
                  <a:gd name="connsiteY1" fmla="*/ 1004094 h 2495551"/>
                  <a:gd name="connsiteX2" fmla="*/ 83497 w 1325584"/>
                  <a:gd name="connsiteY2" fmla="*/ 111919 h 2495551"/>
                  <a:gd name="connsiteX3" fmla="*/ 506564 w 1325584"/>
                  <a:gd name="connsiteY3" fmla="*/ 1058070 h 2495551"/>
                  <a:gd name="connsiteX4" fmla="*/ 547839 w 1325584"/>
                  <a:gd name="connsiteY4" fmla="*/ 1038226 h 2495551"/>
                  <a:gd name="connsiteX5" fmla="*/ 1324127 w 1325584"/>
                  <a:gd name="connsiteY5" fmla="*/ 1 h 2495551"/>
                  <a:gd name="connsiteX6" fmla="*/ 735959 w 1325584"/>
                  <a:gd name="connsiteY6" fmla="*/ 1033463 h 2495551"/>
                  <a:gd name="connsiteX7" fmla="*/ 604990 w 1325584"/>
                  <a:gd name="connsiteY7" fmla="*/ 897733 h 2495551"/>
                  <a:gd name="connsiteX0" fmla="*/ 655570 w 1352352"/>
                  <a:gd name="connsiteY0" fmla="*/ 2495551 h 2495551"/>
                  <a:gd name="connsiteX1" fmla="*/ 654777 w 1352352"/>
                  <a:gd name="connsiteY1" fmla="*/ 1004094 h 2495551"/>
                  <a:gd name="connsiteX2" fmla="*/ 110265 w 1352352"/>
                  <a:gd name="connsiteY2" fmla="*/ 111919 h 2495551"/>
                  <a:gd name="connsiteX3" fmla="*/ 533332 w 1352352"/>
                  <a:gd name="connsiteY3" fmla="*/ 1058070 h 2495551"/>
                  <a:gd name="connsiteX4" fmla="*/ 574607 w 1352352"/>
                  <a:gd name="connsiteY4" fmla="*/ 1038226 h 2495551"/>
                  <a:gd name="connsiteX5" fmla="*/ 1350895 w 1352352"/>
                  <a:gd name="connsiteY5" fmla="*/ 1 h 2495551"/>
                  <a:gd name="connsiteX6" fmla="*/ 762727 w 1352352"/>
                  <a:gd name="connsiteY6" fmla="*/ 1033463 h 2495551"/>
                  <a:gd name="connsiteX7" fmla="*/ 631758 w 1352352"/>
                  <a:gd name="connsiteY7" fmla="*/ 897733 h 2495551"/>
                  <a:gd name="connsiteX0" fmla="*/ 655238 w 1414040"/>
                  <a:gd name="connsiteY0" fmla="*/ 2505652 h 2505652"/>
                  <a:gd name="connsiteX1" fmla="*/ 654445 w 1414040"/>
                  <a:gd name="connsiteY1" fmla="*/ 1014195 h 2505652"/>
                  <a:gd name="connsiteX2" fmla="*/ 109933 w 1414040"/>
                  <a:gd name="connsiteY2" fmla="*/ 122020 h 2505652"/>
                  <a:gd name="connsiteX3" fmla="*/ 533000 w 1414040"/>
                  <a:gd name="connsiteY3" fmla="*/ 1068171 h 2505652"/>
                  <a:gd name="connsiteX4" fmla="*/ 1386281 w 1414040"/>
                  <a:gd name="connsiteY4" fmla="*/ 569696 h 2505652"/>
                  <a:gd name="connsiteX5" fmla="*/ 1350563 w 1414040"/>
                  <a:gd name="connsiteY5" fmla="*/ 10102 h 2505652"/>
                  <a:gd name="connsiteX6" fmla="*/ 762395 w 1414040"/>
                  <a:gd name="connsiteY6" fmla="*/ 1043564 h 2505652"/>
                  <a:gd name="connsiteX7" fmla="*/ 631426 w 1414040"/>
                  <a:gd name="connsiteY7" fmla="*/ 907834 h 2505652"/>
                  <a:gd name="connsiteX0" fmla="*/ 654907 w 1405669"/>
                  <a:gd name="connsiteY0" fmla="*/ 2518282 h 2518282"/>
                  <a:gd name="connsiteX1" fmla="*/ 654114 w 1405669"/>
                  <a:gd name="connsiteY1" fmla="*/ 1026825 h 2518282"/>
                  <a:gd name="connsiteX2" fmla="*/ 109602 w 1405669"/>
                  <a:gd name="connsiteY2" fmla="*/ 134650 h 2518282"/>
                  <a:gd name="connsiteX3" fmla="*/ 532669 w 1405669"/>
                  <a:gd name="connsiteY3" fmla="*/ 1080801 h 2518282"/>
                  <a:gd name="connsiteX4" fmla="*/ 1369281 w 1405669"/>
                  <a:gd name="connsiteY4" fmla="*/ 429926 h 2518282"/>
                  <a:gd name="connsiteX5" fmla="*/ 1350232 w 1405669"/>
                  <a:gd name="connsiteY5" fmla="*/ 22732 h 2518282"/>
                  <a:gd name="connsiteX6" fmla="*/ 762064 w 1405669"/>
                  <a:gd name="connsiteY6" fmla="*/ 1056194 h 2518282"/>
                  <a:gd name="connsiteX7" fmla="*/ 631095 w 1405669"/>
                  <a:gd name="connsiteY7" fmla="*/ 920464 h 2518282"/>
                  <a:gd name="connsiteX0" fmla="*/ 654907 w 1453077"/>
                  <a:gd name="connsiteY0" fmla="*/ 2522152 h 2522152"/>
                  <a:gd name="connsiteX1" fmla="*/ 654114 w 1453077"/>
                  <a:gd name="connsiteY1" fmla="*/ 1030695 h 2522152"/>
                  <a:gd name="connsiteX2" fmla="*/ 109602 w 1453077"/>
                  <a:gd name="connsiteY2" fmla="*/ 138520 h 2522152"/>
                  <a:gd name="connsiteX3" fmla="*/ 532669 w 1453077"/>
                  <a:gd name="connsiteY3" fmla="*/ 1084671 h 2522152"/>
                  <a:gd name="connsiteX4" fmla="*/ 1369281 w 1453077"/>
                  <a:gd name="connsiteY4" fmla="*/ 433796 h 2522152"/>
                  <a:gd name="connsiteX5" fmla="*/ 1354995 w 1453077"/>
                  <a:gd name="connsiteY5" fmla="*/ 19458 h 2522152"/>
                  <a:gd name="connsiteX6" fmla="*/ 762064 w 1453077"/>
                  <a:gd name="connsiteY6" fmla="*/ 1060064 h 2522152"/>
                  <a:gd name="connsiteX7" fmla="*/ 631095 w 1453077"/>
                  <a:gd name="connsiteY7" fmla="*/ 924334 h 2522152"/>
                  <a:gd name="connsiteX0" fmla="*/ 654907 w 1430197"/>
                  <a:gd name="connsiteY0" fmla="*/ 2529882 h 2529882"/>
                  <a:gd name="connsiteX1" fmla="*/ 654114 w 1430197"/>
                  <a:gd name="connsiteY1" fmla="*/ 1038425 h 2529882"/>
                  <a:gd name="connsiteX2" fmla="*/ 109602 w 1430197"/>
                  <a:gd name="connsiteY2" fmla="*/ 146250 h 2529882"/>
                  <a:gd name="connsiteX3" fmla="*/ 532669 w 1430197"/>
                  <a:gd name="connsiteY3" fmla="*/ 1092401 h 2529882"/>
                  <a:gd name="connsiteX4" fmla="*/ 1369281 w 1430197"/>
                  <a:gd name="connsiteY4" fmla="*/ 441526 h 2529882"/>
                  <a:gd name="connsiteX5" fmla="*/ 1354995 w 1430197"/>
                  <a:gd name="connsiteY5" fmla="*/ 27188 h 2529882"/>
                  <a:gd name="connsiteX6" fmla="*/ 1269269 w 1430197"/>
                  <a:gd name="connsiteY6" fmla="*/ 153394 h 2529882"/>
                  <a:gd name="connsiteX7" fmla="*/ 762064 w 1430197"/>
                  <a:gd name="connsiteY7" fmla="*/ 1067794 h 2529882"/>
                  <a:gd name="connsiteX8" fmla="*/ 631095 w 1430197"/>
                  <a:gd name="connsiteY8" fmla="*/ 932064 h 2529882"/>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62064 w 1441145"/>
                  <a:gd name="connsiteY7" fmla="*/ 1069479 h 2531567"/>
                  <a:gd name="connsiteX8" fmla="*/ 631095 w 1441145"/>
                  <a:gd name="connsiteY8" fmla="*/ 933749 h 2531567"/>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21582 w 1441145"/>
                  <a:gd name="connsiteY7" fmla="*/ 840879 h 2531567"/>
                  <a:gd name="connsiteX8" fmla="*/ 631095 w 1441145"/>
                  <a:gd name="connsiteY8" fmla="*/ 933749 h 2531567"/>
                  <a:gd name="connsiteX0" fmla="*/ 652181 w 1367793"/>
                  <a:gd name="connsiteY0" fmla="*/ 2548817 h 2548817"/>
                  <a:gd name="connsiteX1" fmla="*/ 651388 w 1367793"/>
                  <a:gd name="connsiteY1" fmla="*/ 1057360 h 2548817"/>
                  <a:gd name="connsiteX2" fmla="*/ 106876 w 1367793"/>
                  <a:gd name="connsiteY2" fmla="*/ 165185 h 2548817"/>
                  <a:gd name="connsiteX3" fmla="*/ 529943 w 1367793"/>
                  <a:gd name="connsiteY3" fmla="*/ 1111336 h 2548817"/>
                  <a:gd name="connsiteX4" fmla="*/ 1226061 w 1367793"/>
                  <a:gd name="connsiteY4" fmla="*/ 693823 h 2548817"/>
                  <a:gd name="connsiteX5" fmla="*/ 1352269 w 1367793"/>
                  <a:gd name="connsiteY5" fmla="*/ 46123 h 2548817"/>
                  <a:gd name="connsiteX6" fmla="*/ 999843 w 1367793"/>
                  <a:gd name="connsiteY6" fmla="*/ 167567 h 2548817"/>
                  <a:gd name="connsiteX7" fmla="*/ 718856 w 1367793"/>
                  <a:gd name="connsiteY7" fmla="*/ 858129 h 2548817"/>
                  <a:gd name="connsiteX8" fmla="*/ 628369 w 1367793"/>
                  <a:gd name="connsiteY8" fmla="*/ 950999 h 2548817"/>
                  <a:gd name="connsiteX0" fmla="*/ 652181 w 1441542"/>
                  <a:gd name="connsiteY0" fmla="*/ 2535546 h 2535546"/>
                  <a:gd name="connsiteX1" fmla="*/ 651388 w 1441542"/>
                  <a:gd name="connsiteY1" fmla="*/ 1044089 h 2535546"/>
                  <a:gd name="connsiteX2" fmla="*/ 106876 w 1441542"/>
                  <a:gd name="connsiteY2" fmla="*/ 151914 h 2535546"/>
                  <a:gd name="connsiteX3" fmla="*/ 529943 w 1441542"/>
                  <a:gd name="connsiteY3" fmla="*/ 1098065 h 2535546"/>
                  <a:gd name="connsiteX4" fmla="*/ 1226061 w 1441542"/>
                  <a:gd name="connsiteY4" fmla="*/ 680552 h 2535546"/>
                  <a:gd name="connsiteX5" fmla="*/ 1433232 w 1441542"/>
                  <a:gd name="connsiteY5" fmla="*/ 51902 h 2535546"/>
                  <a:gd name="connsiteX6" fmla="*/ 999843 w 1441542"/>
                  <a:gd name="connsiteY6" fmla="*/ 154296 h 2535546"/>
                  <a:gd name="connsiteX7" fmla="*/ 718856 w 1441542"/>
                  <a:gd name="connsiteY7" fmla="*/ 844858 h 2535546"/>
                  <a:gd name="connsiteX8" fmla="*/ 628369 w 1441542"/>
                  <a:gd name="connsiteY8" fmla="*/ 937728 h 2535546"/>
                  <a:gd name="connsiteX0" fmla="*/ 652181 w 1462710"/>
                  <a:gd name="connsiteY0" fmla="*/ 2564860 h 2564860"/>
                  <a:gd name="connsiteX1" fmla="*/ 651388 w 1462710"/>
                  <a:gd name="connsiteY1" fmla="*/ 1073403 h 2564860"/>
                  <a:gd name="connsiteX2" fmla="*/ 106876 w 1462710"/>
                  <a:gd name="connsiteY2" fmla="*/ 181228 h 2564860"/>
                  <a:gd name="connsiteX3" fmla="*/ 529943 w 1462710"/>
                  <a:gd name="connsiteY3" fmla="*/ 1127379 h 2564860"/>
                  <a:gd name="connsiteX4" fmla="*/ 1226061 w 1462710"/>
                  <a:gd name="connsiteY4" fmla="*/ 709866 h 2564860"/>
                  <a:gd name="connsiteX5" fmla="*/ 1433232 w 1462710"/>
                  <a:gd name="connsiteY5" fmla="*/ 81216 h 2564860"/>
                  <a:gd name="connsiteX6" fmla="*/ 999843 w 1462710"/>
                  <a:gd name="connsiteY6" fmla="*/ 183610 h 2564860"/>
                  <a:gd name="connsiteX7" fmla="*/ 718856 w 1462710"/>
                  <a:gd name="connsiteY7" fmla="*/ 874172 h 2564860"/>
                  <a:gd name="connsiteX8" fmla="*/ 628369 w 1462710"/>
                  <a:gd name="connsiteY8" fmla="*/ 967042 h 2564860"/>
                  <a:gd name="connsiteX0" fmla="*/ 595760 w 1406289"/>
                  <a:gd name="connsiteY0" fmla="*/ 2564860 h 2564860"/>
                  <a:gd name="connsiteX1" fmla="*/ 594967 w 1406289"/>
                  <a:gd name="connsiteY1" fmla="*/ 1073403 h 2564860"/>
                  <a:gd name="connsiteX2" fmla="*/ 50455 w 1406289"/>
                  <a:gd name="connsiteY2" fmla="*/ 181228 h 2564860"/>
                  <a:gd name="connsiteX3" fmla="*/ 71883 w 1406289"/>
                  <a:gd name="connsiteY3" fmla="*/ 709866 h 2564860"/>
                  <a:gd name="connsiteX4" fmla="*/ 473522 w 1406289"/>
                  <a:gd name="connsiteY4" fmla="*/ 1127379 h 2564860"/>
                  <a:gd name="connsiteX5" fmla="*/ 1169640 w 1406289"/>
                  <a:gd name="connsiteY5" fmla="*/ 709866 h 2564860"/>
                  <a:gd name="connsiteX6" fmla="*/ 1376811 w 1406289"/>
                  <a:gd name="connsiteY6" fmla="*/ 81216 h 2564860"/>
                  <a:gd name="connsiteX7" fmla="*/ 943422 w 1406289"/>
                  <a:gd name="connsiteY7" fmla="*/ 183610 h 2564860"/>
                  <a:gd name="connsiteX8" fmla="*/ 662435 w 1406289"/>
                  <a:gd name="connsiteY8" fmla="*/ 874172 h 2564860"/>
                  <a:gd name="connsiteX9" fmla="*/ 571948 w 1406289"/>
                  <a:gd name="connsiteY9" fmla="*/ 967042 h 2564860"/>
                  <a:gd name="connsiteX0" fmla="*/ 570672 w 1381201"/>
                  <a:gd name="connsiteY0" fmla="*/ 2564860 h 2564860"/>
                  <a:gd name="connsiteX1" fmla="*/ 569879 w 1381201"/>
                  <a:gd name="connsiteY1" fmla="*/ 1073403 h 2564860"/>
                  <a:gd name="connsiteX2" fmla="*/ 72992 w 1381201"/>
                  <a:gd name="connsiteY2" fmla="*/ 197897 h 2564860"/>
                  <a:gd name="connsiteX3" fmla="*/ 46795 w 1381201"/>
                  <a:gd name="connsiteY3" fmla="*/ 709866 h 2564860"/>
                  <a:gd name="connsiteX4" fmla="*/ 448434 w 1381201"/>
                  <a:gd name="connsiteY4" fmla="*/ 1127379 h 2564860"/>
                  <a:gd name="connsiteX5" fmla="*/ 1144552 w 1381201"/>
                  <a:gd name="connsiteY5" fmla="*/ 709866 h 2564860"/>
                  <a:gd name="connsiteX6" fmla="*/ 1351723 w 1381201"/>
                  <a:gd name="connsiteY6" fmla="*/ 81216 h 2564860"/>
                  <a:gd name="connsiteX7" fmla="*/ 918334 w 1381201"/>
                  <a:gd name="connsiteY7" fmla="*/ 183610 h 2564860"/>
                  <a:gd name="connsiteX8" fmla="*/ 637347 w 1381201"/>
                  <a:gd name="connsiteY8" fmla="*/ 874172 h 2564860"/>
                  <a:gd name="connsiteX9" fmla="*/ 546860 w 1381201"/>
                  <a:gd name="connsiteY9" fmla="*/ 967042 h 2564860"/>
                  <a:gd name="connsiteX0" fmla="*/ 557545 w 1368074"/>
                  <a:gd name="connsiteY0" fmla="*/ 2564860 h 2564860"/>
                  <a:gd name="connsiteX1" fmla="*/ 556752 w 1368074"/>
                  <a:gd name="connsiteY1" fmla="*/ 1073403 h 2564860"/>
                  <a:gd name="connsiteX2" fmla="*/ 278937 w 1368074"/>
                  <a:gd name="connsiteY2" fmla="*/ 457454 h 2564860"/>
                  <a:gd name="connsiteX3" fmla="*/ 59865 w 1368074"/>
                  <a:gd name="connsiteY3" fmla="*/ 197897 h 2564860"/>
                  <a:gd name="connsiteX4" fmla="*/ 33668 w 1368074"/>
                  <a:gd name="connsiteY4" fmla="*/ 709866 h 2564860"/>
                  <a:gd name="connsiteX5" fmla="*/ 435307 w 1368074"/>
                  <a:gd name="connsiteY5" fmla="*/ 1127379 h 2564860"/>
                  <a:gd name="connsiteX6" fmla="*/ 1131425 w 1368074"/>
                  <a:gd name="connsiteY6" fmla="*/ 709866 h 2564860"/>
                  <a:gd name="connsiteX7" fmla="*/ 1338596 w 1368074"/>
                  <a:gd name="connsiteY7" fmla="*/ 81216 h 2564860"/>
                  <a:gd name="connsiteX8" fmla="*/ 905207 w 1368074"/>
                  <a:gd name="connsiteY8" fmla="*/ 183610 h 2564860"/>
                  <a:gd name="connsiteX9" fmla="*/ 624220 w 1368074"/>
                  <a:gd name="connsiteY9" fmla="*/ 874172 h 2564860"/>
                  <a:gd name="connsiteX10" fmla="*/ 533733 w 1368074"/>
                  <a:gd name="connsiteY10" fmla="*/ 967042 h 2564860"/>
                  <a:gd name="connsiteX0" fmla="*/ 559778 w 1370307"/>
                  <a:gd name="connsiteY0" fmla="*/ 2564860 h 2564860"/>
                  <a:gd name="connsiteX1" fmla="*/ 558985 w 1370307"/>
                  <a:gd name="connsiteY1" fmla="*/ 1073403 h 2564860"/>
                  <a:gd name="connsiteX2" fmla="*/ 335939 w 1370307"/>
                  <a:gd name="connsiteY2" fmla="*/ 383635 h 2564860"/>
                  <a:gd name="connsiteX3" fmla="*/ 62098 w 1370307"/>
                  <a:gd name="connsiteY3" fmla="*/ 197897 h 2564860"/>
                  <a:gd name="connsiteX4" fmla="*/ 35901 w 1370307"/>
                  <a:gd name="connsiteY4" fmla="*/ 709866 h 2564860"/>
                  <a:gd name="connsiteX5" fmla="*/ 437540 w 1370307"/>
                  <a:gd name="connsiteY5" fmla="*/ 1127379 h 2564860"/>
                  <a:gd name="connsiteX6" fmla="*/ 1133658 w 1370307"/>
                  <a:gd name="connsiteY6" fmla="*/ 709866 h 2564860"/>
                  <a:gd name="connsiteX7" fmla="*/ 1340829 w 1370307"/>
                  <a:gd name="connsiteY7" fmla="*/ 81216 h 2564860"/>
                  <a:gd name="connsiteX8" fmla="*/ 907440 w 1370307"/>
                  <a:gd name="connsiteY8" fmla="*/ 183610 h 2564860"/>
                  <a:gd name="connsiteX9" fmla="*/ 626453 w 1370307"/>
                  <a:gd name="connsiteY9" fmla="*/ 874172 h 2564860"/>
                  <a:gd name="connsiteX10" fmla="*/ 535966 w 1370307"/>
                  <a:gd name="connsiteY10" fmla="*/ 967042 h 2564860"/>
                  <a:gd name="connsiteX0" fmla="*/ 598828 w 1409357"/>
                  <a:gd name="connsiteY0" fmla="*/ 2564860 h 2564860"/>
                  <a:gd name="connsiteX1" fmla="*/ 598035 w 1409357"/>
                  <a:gd name="connsiteY1" fmla="*/ 1073403 h 2564860"/>
                  <a:gd name="connsiteX2" fmla="*/ 374989 w 1409357"/>
                  <a:gd name="connsiteY2" fmla="*/ 383635 h 2564860"/>
                  <a:gd name="connsiteX3" fmla="*/ 24948 w 1409357"/>
                  <a:gd name="connsiteY3" fmla="*/ 207422 h 2564860"/>
                  <a:gd name="connsiteX4" fmla="*/ 74951 w 1409357"/>
                  <a:gd name="connsiteY4" fmla="*/ 709866 h 2564860"/>
                  <a:gd name="connsiteX5" fmla="*/ 476590 w 1409357"/>
                  <a:gd name="connsiteY5" fmla="*/ 1127379 h 2564860"/>
                  <a:gd name="connsiteX6" fmla="*/ 1172708 w 1409357"/>
                  <a:gd name="connsiteY6" fmla="*/ 709866 h 2564860"/>
                  <a:gd name="connsiteX7" fmla="*/ 1379879 w 1409357"/>
                  <a:gd name="connsiteY7" fmla="*/ 81216 h 2564860"/>
                  <a:gd name="connsiteX8" fmla="*/ 946490 w 1409357"/>
                  <a:gd name="connsiteY8" fmla="*/ 183610 h 2564860"/>
                  <a:gd name="connsiteX9" fmla="*/ 665503 w 1409357"/>
                  <a:gd name="connsiteY9" fmla="*/ 874172 h 2564860"/>
                  <a:gd name="connsiteX10" fmla="*/ 575016 w 1409357"/>
                  <a:gd name="connsiteY10" fmla="*/ 967042 h 2564860"/>
                  <a:gd name="connsiteX0" fmla="*/ 631267 w 1441796"/>
                  <a:gd name="connsiteY0" fmla="*/ 2564860 h 2564860"/>
                  <a:gd name="connsiteX1" fmla="*/ 630474 w 1441796"/>
                  <a:gd name="connsiteY1" fmla="*/ 1073403 h 2564860"/>
                  <a:gd name="connsiteX2" fmla="*/ 407428 w 1441796"/>
                  <a:gd name="connsiteY2" fmla="*/ 383635 h 2564860"/>
                  <a:gd name="connsiteX3" fmla="*/ 57387 w 1441796"/>
                  <a:gd name="connsiteY3" fmla="*/ 207422 h 2564860"/>
                  <a:gd name="connsiteX4" fmla="*/ 43097 w 1441796"/>
                  <a:gd name="connsiteY4" fmla="*/ 702722 h 2564860"/>
                  <a:gd name="connsiteX5" fmla="*/ 509029 w 1441796"/>
                  <a:gd name="connsiteY5" fmla="*/ 1127379 h 2564860"/>
                  <a:gd name="connsiteX6" fmla="*/ 1205147 w 1441796"/>
                  <a:gd name="connsiteY6" fmla="*/ 709866 h 2564860"/>
                  <a:gd name="connsiteX7" fmla="*/ 1412318 w 1441796"/>
                  <a:gd name="connsiteY7" fmla="*/ 81216 h 2564860"/>
                  <a:gd name="connsiteX8" fmla="*/ 978929 w 1441796"/>
                  <a:gd name="connsiteY8" fmla="*/ 183610 h 2564860"/>
                  <a:gd name="connsiteX9" fmla="*/ 697942 w 1441796"/>
                  <a:gd name="connsiteY9" fmla="*/ 874172 h 2564860"/>
                  <a:gd name="connsiteX10" fmla="*/ 607455 w 1441796"/>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20712 w 1455053"/>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44524 w 1455053"/>
                  <a:gd name="connsiteY10" fmla="*/ 1052767 h 2564860"/>
                  <a:gd name="connsiteX0" fmla="*/ 644524 w 1407007"/>
                  <a:gd name="connsiteY0" fmla="*/ 2578421 h 2578421"/>
                  <a:gd name="connsiteX1" fmla="*/ 643731 w 1407007"/>
                  <a:gd name="connsiteY1" fmla="*/ 1086964 h 2578421"/>
                  <a:gd name="connsiteX2" fmla="*/ 420685 w 1407007"/>
                  <a:gd name="connsiteY2" fmla="*/ 397196 h 2578421"/>
                  <a:gd name="connsiteX3" fmla="*/ 70644 w 1407007"/>
                  <a:gd name="connsiteY3" fmla="*/ 220983 h 2578421"/>
                  <a:gd name="connsiteX4" fmla="*/ 56354 w 1407007"/>
                  <a:gd name="connsiteY4" fmla="*/ 716283 h 2578421"/>
                  <a:gd name="connsiteX5" fmla="*/ 522286 w 1407007"/>
                  <a:gd name="connsiteY5" fmla="*/ 1140940 h 2578421"/>
                  <a:gd name="connsiteX6" fmla="*/ 1218404 w 1407007"/>
                  <a:gd name="connsiteY6" fmla="*/ 723427 h 2578421"/>
                  <a:gd name="connsiteX7" fmla="*/ 1370807 w 1407007"/>
                  <a:gd name="connsiteY7" fmla="*/ 75727 h 2578421"/>
                  <a:gd name="connsiteX8" fmla="*/ 992186 w 1407007"/>
                  <a:gd name="connsiteY8" fmla="*/ 197171 h 2578421"/>
                  <a:gd name="connsiteX9" fmla="*/ 711199 w 1407007"/>
                  <a:gd name="connsiteY9" fmla="*/ 887733 h 2578421"/>
                  <a:gd name="connsiteX10" fmla="*/ 644524 w 1407007"/>
                  <a:gd name="connsiteY10" fmla="*/ 1066328 h 2578421"/>
                  <a:gd name="connsiteX0" fmla="*/ 644524 w 1386769"/>
                  <a:gd name="connsiteY0" fmla="*/ 2527538 h 2527538"/>
                  <a:gd name="connsiteX1" fmla="*/ 643731 w 1386769"/>
                  <a:gd name="connsiteY1" fmla="*/ 1036081 h 2527538"/>
                  <a:gd name="connsiteX2" fmla="*/ 420685 w 1386769"/>
                  <a:gd name="connsiteY2" fmla="*/ 346313 h 2527538"/>
                  <a:gd name="connsiteX3" fmla="*/ 70644 w 1386769"/>
                  <a:gd name="connsiteY3" fmla="*/ 170100 h 2527538"/>
                  <a:gd name="connsiteX4" fmla="*/ 56354 w 1386769"/>
                  <a:gd name="connsiteY4" fmla="*/ 665400 h 2527538"/>
                  <a:gd name="connsiteX5" fmla="*/ 522286 w 1386769"/>
                  <a:gd name="connsiteY5" fmla="*/ 1090057 h 2527538"/>
                  <a:gd name="connsiteX6" fmla="*/ 1218404 w 1386769"/>
                  <a:gd name="connsiteY6" fmla="*/ 672544 h 2527538"/>
                  <a:gd name="connsiteX7" fmla="*/ 1370807 w 1386769"/>
                  <a:gd name="connsiteY7" fmla="*/ 24844 h 2527538"/>
                  <a:gd name="connsiteX8" fmla="*/ 937417 w 1386769"/>
                  <a:gd name="connsiteY8" fmla="*/ 224869 h 2527538"/>
                  <a:gd name="connsiteX9" fmla="*/ 711199 w 1386769"/>
                  <a:gd name="connsiteY9" fmla="*/ 836850 h 2527538"/>
                  <a:gd name="connsiteX10" fmla="*/ 644524 w 1386769"/>
                  <a:gd name="connsiteY10" fmla="*/ 1015445 h 2527538"/>
                  <a:gd name="connsiteX0" fmla="*/ 644524 w 1384661"/>
                  <a:gd name="connsiteY0" fmla="*/ 2519324 h 2519324"/>
                  <a:gd name="connsiteX1" fmla="*/ 643731 w 1384661"/>
                  <a:gd name="connsiteY1" fmla="*/ 1027867 h 2519324"/>
                  <a:gd name="connsiteX2" fmla="*/ 420685 w 1384661"/>
                  <a:gd name="connsiteY2" fmla="*/ 338099 h 2519324"/>
                  <a:gd name="connsiteX3" fmla="*/ 70644 w 1384661"/>
                  <a:gd name="connsiteY3" fmla="*/ 161886 h 2519324"/>
                  <a:gd name="connsiteX4" fmla="*/ 56354 w 1384661"/>
                  <a:gd name="connsiteY4" fmla="*/ 657186 h 2519324"/>
                  <a:gd name="connsiteX5" fmla="*/ 522286 w 1384661"/>
                  <a:gd name="connsiteY5" fmla="*/ 1081843 h 2519324"/>
                  <a:gd name="connsiteX6" fmla="*/ 1218404 w 1384661"/>
                  <a:gd name="connsiteY6" fmla="*/ 664330 h 2519324"/>
                  <a:gd name="connsiteX7" fmla="*/ 1368426 w 1384661"/>
                  <a:gd name="connsiteY7" fmla="*/ 26155 h 2519324"/>
                  <a:gd name="connsiteX8" fmla="*/ 937417 w 1384661"/>
                  <a:gd name="connsiteY8" fmla="*/ 216655 h 2519324"/>
                  <a:gd name="connsiteX9" fmla="*/ 711199 w 1384661"/>
                  <a:gd name="connsiteY9" fmla="*/ 828636 h 2519324"/>
                  <a:gd name="connsiteX10" fmla="*/ 644524 w 1384661"/>
                  <a:gd name="connsiteY10" fmla="*/ 1007231 h 2519324"/>
                  <a:gd name="connsiteX0" fmla="*/ 64452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77862 w 1415114"/>
                  <a:gd name="connsiteY0" fmla="*/ 2533021 h 2533021"/>
                  <a:gd name="connsiteX1" fmla="*/ 643731 w 1415114"/>
                  <a:gd name="connsiteY1" fmla="*/ 1043945 h 2533021"/>
                  <a:gd name="connsiteX2" fmla="*/ 420685 w 1415114"/>
                  <a:gd name="connsiteY2" fmla="*/ 354177 h 2533021"/>
                  <a:gd name="connsiteX3" fmla="*/ 70644 w 1415114"/>
                  <a:gd name="connsiteY3" fmla="*/ 177964 h 2533021"/>
                  <a:gd name="connsiteX4" fmla="*/ 56354 w 1415114"/>
                  <a:gd name="connsiteY4" fmla="*/ 673264 h 2533021"/>
                  <a:gd name="connsiteX5" fmla="*/ 522286 w 1415114"/>
                  <a:gd name="connsiteY5" fmla="*/ 1097921 h 2533021"/>
                  <a:gd name="connsiteX6" fmla="*/ 1218404 w 1415114"/>
                  <a:gd name="connsiteY6" fmla="*/ 680408 h 2533021"/>
                  <a:gd name="connsiteX7" fmla="*/ 1368426 w 1415114"/>
                  <a:gd name="connsiteY7" fmla="*/ 42233 h 2533021"/>
                  <a:gd name="connsiteX8" fmla="*/ 937417 w 1415114"/>
                  <a:gd name="connsiteY8" fmla="*/ 232733 h 2533021"/>
                  <a:gd name="connsiteX9" fmla="*/ 711199 w 1415114"/>
                  <a:gd name="connsiteY9" fmla="*/ 844714 h 2533021"/>
                  <a:gd name="connsiteX10" fmla="*/ 644524 w 1415114"/>
                  <a:gd name="connsiteY10" fmla="*/ 1023309 h 2533021"/>
                  <a:gd name="connsiteX0" fmla="*/ 677862 w 1431287"/>
                  <a:gd name="connsiteY0" fmla="*/ 2517392 h 2517392"/>
                  <a:gd name="connsiteX1" fmla="*/ 643731 w 1431287"/>
                  <a:gd name="connsiteY1" fmla="*/ 1028316 h 2517392"/>
                  <a:gd name="connsiteX2" fmla="*/ 420685 w 1431287"/>
                  <a:gd name="connsiteY2" fmla="*/ 338548 h 2517392"/>
                  <a:gd name="connsiteX3" fmla="*/ 70644 w 1431287"/>
                  <a:gd name="connsiteY3" fmla="*/ 162335 h 2517392"/>
                  <a:gd name="connsiteX4" fmla="*/ 56354 w 1431287"/>
                  <a:gd name="connsiteY4" fmla="*/ 657635 h 2517392"/>
                  <a:gd name="connsiteX5" fmla="*/ 522286 w 1431287"/>
                  <a:gd name="connsiteY5" fmla="*/ 1082292 h 2517392"/>
                  <a:gd name="connsiteX6" fmla="*/ 1218404 w 1431287"/>
                  <a:gd name="connsiteY6" fmla="*/ 664779 h 2517392"/>
                  <a:gd name="connsiteX7" fmla="*/ 1387476 w 1431287"/>
                  <a:gd name="connsiteY7" fmla="*/ 45654 h 2517392"/>
                  <a:gd name="connsiteX8" fmla="*/ 937417 w 1431287"/>
                  <a:gd name="connsiteY8" fmla="*/ 217104 h 2517392"/>
                  <a:gd name="connsiteX9" fmla="*/ 711199 w 1431287"/>
                  <a:gd name="connsiteY9" fmla="*/ 829085 h 2517392"/>
                  <a:gd name="connsiteX10" fmla="*/ 644524 w 1431287"/>
                  <a:gd name="connsiteY10" fmla="*/ 1007680 h 2517392"/>
                  <a:gd name="connsiteX0" fmla="*/ 677862 w 1442534"/>
                  <a:gd name="connsiteY0" fmla="*/ 2534053 h 2534053"/>
                  <a:gd name="connsiteX1" fmla="*/ 643731 w 1442534"/>
                  <a:gd name="connsiteY1" fmla="*/ 1044977 h 2534053"/>
                  <a:gd name="connsiteX2" fmla="*/ 420685 w 1442534"/>
                  <a:gd name="connsiteY2" fmla="*/ 355209 h 2534053"/>
                  <a:gd name="connsiteX3" fmla="*/ 70644 w 1442534"/>
                  <a:gd name="connsiteY3" fmla="*/ 178996 h 2534053"/>
                  <a:gd name="connsiteX4" fmla="*/ 56354 w 1442534"/>
                  <a:gd name="connsiteY4" fmla="*/ 674296 h 2534053"/>
                  <a:gd name="connsiteX5" fmla="*/ 522286 w 1442534"/>
                  <a:gd name="connsiteY5" fmla="*/ 1098953 h 2534053"/>
                  <a:gd name="connsiteX6" fmla="*/ 1218404 w 1442534"/>
                  <a:gd name="connsiteY6" fmla="*/ 681440 h 2534053"/>
                  <a:gd name="connsiteX7" fmla="*/ 1387476 w 1442534"/>
                  <a:gd name="connsiteY7" fmla="*/ 62315 h 2534053"/>
                  <a:gd name="connsiteX8" fmla="*/ 937417 w 1442534"/>
                  <a:gd name="connsiteY8" fmla="*/ 233765 h 2534053"/>
                  <a:gd name="connsiteX9" fmla="*/ 711199 w 1442534"/>
                  <a:gd name="connsiteY9" fmla="*/ 845746 h 2534053"/>
                  <a:gd name="connsiteX10" fmla="*/ 644524 w 1442534"/>
                  <a:gd name="connsiteY10" fmla="*/ 1024341 h 2534053"/>
                  <a:gd name="connsiteX0" fmla="*/ 677862 w 1441232"/>
                  <a:gd name="connsiteY0" fmla="*/ 2534053 h 2534053"/>
                  <a:gd name="connsiteX1" fmla="*/ 643731 w 1441232"/>
                  <a:gd name="connsiteY1" fmla="*/ 1044977 h 2534053"/>
                  <a:gd name="connsiteX2" fmla="*/ 420685 w 1441232"/>
                  <a:gd name="connsiteY2" fmla="*/ 355209 h 2534053"/>
                  <a:gd name="connsiteX3" fmla="*/ 70644 w 1441232"/>
                  <a:gd name="connsiteY3" fmla="*/ 178996 h 2534053"/>
                  <a:gd name="connsiteX4" fmla="*/ 56354 w 1441232"/>
                  <a:gd name="connsiteY4" fmla="*/ 674296 h 2534053"/>
                  <a:gd name="connsiteX5" fmla="*/ 572292 w 1441232"/>
                  <a:gd name="connsiteY5" fmla="*/ 1103716 h 2534053"/>
                  <a:gd name="connsiteX6" fmla="*/ 1218404 w 1441232"/>
                  <a:gd name="connsiteY6" fmla="*/ 681440 h 2534053"/>
                  <a:gd name="connsiteX7" fmla="*/ 1387476 w 1441232"/>
                  <a:gd name="connsiteY7" fmla="*/ 62315 h 2534053"/>
                  <a:gd name="connsiteX8" fmla="*/ 937417 w 1441232"/>
                  <a:gd name="connsiteY8" fmla="*/ 233765 h 2534053"/>
                  <a:gd name="connsiteX9" fmla="*/ 711199 w 1441232"/>
                  <a:gd name="connsiteY9" fmla="*/ 845746 h 2534053"/>
                  <a:gd name="connsiteX10" fmla="*/ 644524 w 1441232"/>
                  <a:gd name="connsiteY10" fmla="*/ 1024341 h 2534053"/>
                  <a:gd name="connsiteX0" fmla="*/ 670157 w 1433527"/>
                  <a:gd name="connsiteY0" fmla="*/ 2534053 h 2534053"/>
                  <a:gd name="connsiteX1" fmla="*/ 636026 w 1433527"/>
                  <a:gd name="connsiteY1" fmla="*/ 1044977 h 2534053"/>
                  <a:gd name="connsiteX2" fmla="*/ 412980 w 1433527"/>
                  <a:gd name="connsiteY2" fmla="*/ 355209 h 2534053"/>
                  <a:gd name="connsiteX3" fmla="*/ 79608 w 1433527"/>
                  <a:gd name="connsiteY3" fmla="*/ 176615 h 2534053"/>
                  <a:gd name="connsiteX4" fmla="*/ 48649 w 1433527"/>
                  <a:gd name="connsiteY4" fmla="*/ 674296 h 2534053"/>
                  <a:gd name="connsiteX5" fmla="*/ 564587 w 1433527"/>
                  <a:gd name="connsiteY5" fmla="*/ 1103716 h 2534053"/>
                  <a:gd name="connsiteX6" fmla="*/ 1210699 w 1433527"/>
                  <a:gd name="connsiteY6" fmla="*/ 681440 h 2534053"/>
                  <a:gd name="connsiteX7" fmla="*/ 1379771 w 1433527"/>
                  <a:gd name="connsiteY7" fmla="*/ 62315 h 2534053"/>
                  <a:gd name="connsiteX8" fmla="*/ 929712 w 1433527"/>
                  <a:gd name="connsiteY8" fmla="*/ 233765 h 2534053"/>
                  <a:gd name="connsiteX9" fmla="*/ 703494 w 1433527"/>
                  <a:gd name="connsiteY9" fmla="*/ 845746 h 2534053"/>
                  <a:gd name="connsiteX10" fmla="*/ 636819 w 1433527"/>
                  <a:gd name="connsiteY10" fmla="*/ 1024341 h 2534053"/>
                  <a:gd name="connsiteX0" fmla="*/ 684730 w 1448100"/>
                  <a:gd name="connsiteY0" fmla="*/ 2534053 h 2534053"/>
                  <a:gd name="connsiteX1" fmla="*/ 650599 w 1448100"/>
                  <a:gd name="connsiteY1" fmla="*/ 1044977 h 2534053"/>
                  <a:gd name="connsiteX2" fmla="*/ 427553 w 1448100"/>
                  <a:gd name="connsiteY2" fmla="*/ 355209 h 2534053"/>
                  <a:gd name="connsiteX3" fmla="*/ 94181 w 1448100"/>
                  <a:gd name="connsiteY3" fmla="*/ 176615 h 2534053"/>
                  <a:gd name="connsiteX4" fmla="*/ 63222 w 1448100"/>
                  <a:gd name="connsiteY4" fmla="*/ 674296 h 2534053"/>
                  <a:gd name="connsiteX5" fmla="*/ 579160 w 1448100"/>
                  <a:gd name="connsiteY5" fmla="*/ 1103716 h 2534053"/>
                  <a:gd name="connsiteX6" fmla="*/ 1225272 w 1448100"/>
                  <a:gd name="connsiteY6" fmla="*/ 681440 h 2534053"/>
                  <a:gd name="connsiteX7" fmla="*/ 1394344 w 1448100"/>
                  <a:gd name="connsiteY7" fmla="*/ 62315 h 2534053"/>
                  <a:gd name="connsiteX8" fmla="*/ 944285 w 1448100"/>
                  <a:gd name="connsiteY8" fmla="*/ 233765 h 2534053"/>
                  <a:gd name="connsiteX9" fmla="*/ 718067 w 1448100"/>
                  <a:gd name="connsiteY9" fmla="*/ 845746 h 2534053"/>
                  <a:gd name="connsiteX10" fmla="*/ 651392 w 1448100"/>
                  <a:gd name="connsiteY10" fmla="*/ 1024341 h 2534053"/>
                  <a:gd name="connsiteX0" fmla="*/ 676779 w 1440149"/>
                  <a:gd name="connsiteY0" fmla="*/ 2534053 h 2534053"/>
                  <a:gd name="connsiteX1" fmla="*/ 642648 w 1440149"/>
                  <a:gd name="connsiteY1" fmla="*/ 1044977 h 2534053"/>
                  <a:gd name="connsiteX2" fmla="*/ 419602 w 1440149"/>
                  <a:gd name="connsiteY2" fmla="*/ 355209 h 2534053"/>
                  <a:gd name="connsiteX3" fmla="*/ 86230 w 1440149"/>
                  <a:gd name="connsiteY3" fmla="*/ 176615 h 2534053"/>
                  <a:gd name="connsiteX4" fmla="*/ 55271 w 1440149"/>
                  <a:gd name="connsiteY4" fmla="*/ 674296 h 2534053"/>
                  <a:gd name="connsiteX5" fmla="*/ 571209 w 1440149"/>
                  <a:gd name="connsiteY5" fmla="*/ 1103716 h 2534053"/>
                  <a:gd name="connsiteX6" fmla="*/ 1217321 w 1440149"/>
                  <a:gd name="connsiteY6" fmla="*/ 681440 h 2534053"/>
                  <a:gd name="connsiteX7" fmla="*/ 1386393 w 1440149"/>
                  <a:gd name="connsiteY7" fmla="*/ 62315 h 2534053"/>
                  <a:gd name="connsiteX8" fmla="*/ 936334 w 1440149"/>
                  <a:gd name="connsiteY8" fmla="*/ 233765 h 2534053"/>
                  <a:gd name="connsiteX9" fmla="*/ 710116 w 1440149"/>
                  <a:gd name="connsiteY9" fmla="*/ 845746 h 2534053"/>
                  <a:gd name="connsiteX10" fmla="*/ 643441 w 1440149"/>
                  <a:gd name="connsiteY10" fmla="*/ 1024341 h 25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Condensed-Normal" pitchFamily="2" charset="0"/>
                </a:endParaRPr>
              </a:p>
            </p:txBody>
          </p:sp>
          <p:cxnSp>
            <p:nvCxnSpPr>
              <p:cNvPr id="191" name="Straight Connector 190"/>
              <p:cNvCxnSpPr/>
              <p:nvPr/>
            </p:nvCxnSpPr>
            <p:spPr>
              <a:xfrm>
                <a:off x="2363728" y="4904805"/>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2363728" y="4940832"/>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363728" y="4977466"/>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2376670" y="4919297"/>
                <a:ext cx="110814"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379253" y="4960585"/>
                <a:ext cx="78783"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6" name="Freeform 195"/>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 fmla="*/ 10635 w 900345"/>
                  <a:gd name="connsiteY0" fmla="*/ 0 h 207169"/>
                  <a:gd name="connsiteX1" fmla="*/ 891697 w 900345"/>
                  <a:gd name="connsiteY1" fmla="*/ 0 h 207169"/>
                  <a:gd name="connsiteX2" fmla="*/ 434497 w 900345"/>
                  <a:gd name="connsiteY2" fmla="*/ 207169 h 207169"/>
                  <a:gd name="connsiteX3" fmla="*/ 10635 w 900345"/>
                  <a:gd name="connsiteY3" fmla="*/ 0 h 207169"/>
                  <a:gd name="connsiteX0" fmla="*/ 18183 w 913638"/>
                  <a:gd name="connsiteY0" fmla="*/ 0 h 207193"/>
                  <a:gd name="connsiteX1" fmla="*/ 899245 w 913638"/>
                  <a:gd name="connsiteY1" fmla="*/ 0 h 207193"/>
                  <a:gd name="connsiteX2" fmla="*/ 442045 w 913638"/>
                  <a:gd name="connsiteY2" fmla="*/ 207169 h 207193"/>
                  <a:gd name="connsiteX3" fmla="*/ 18183 w 913638"/>
                  <a:gd name="connsiteY3" fmla="*/ 0 h 207193"/>
                  <a:gd name="connsiteX0" fmla="*/ 167 w 895622"/>
                  <a:gd name="connsiteY0" fmla="*/ 0 h 207195"/>
                  <a:gd name="connsiteX1" fmla="*/ 881229 w 895622"/>
                  <a:gd name="connsiteY1" fmla="*/ 0 h 207195"/>
                  <a:gd name="connsiteX2" fmla="*/ 424029 w 895622"/>
                  <a:gd name="connsiteY2" fmla="*/ 207169 h 207195"/>
                  <a:gd name="connsiteX3" fmla="*/ 167 w 895622"/>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448"/>
                  <a:gd name="connsiteY0" fmla="*/ 0 h 207195"/>
                  <a:gd name="connsiteX1" fmla="*/ 881229 w 881448"/>
                  <a:gd name="connsiteY1" fmla="*/ 0 h 207195"/>
                  <a:gd name="connsiteX2" fmla="*/ 424029 w 881448"/>
                  <a:gd name="connsiteY2" fmla="*/ 207169 h 207195"/>
                  <a:gd name="connsiteX3" fmla="*/ 167 w 881448"/>
                  <a:gd name="connsiteY3" fmla="*/ 0 h 207195"/>
                  <a:gd name="connsiteX0" fmla="*/ 84 w 881271"/>
                  <a:gd name="connsiteY0" fmla="*/ 0 h 207169"/>
                  <a:gd name="connsiteX1" fmla="*/ 881146 w 881271"/>
                  <a:gd name="connsiteY1" fmla="*/ 0 h 207169"/>
                  <a:gd name="connsiteX2" fmla="*/ 423946 w 881271"/>
                  <a:gd name="connsiteY2" fmla="*/ 207169 h 207169"/>
                  <a:gd name="connsiteX3" fmla="*/ 84 w 881271"/>
                  <a:gd name="connsiteY3" fmla="*/ 0 h 207169"/>
                </a:gdLst>
                <a:ahLst/>
                <a:cxnLst>
                  <a:cxn ang="0">
                    <a:pos x="connsiteX0" y="connsiteY0"/>
                  </a:cxn>
                  <a:cxn ang="0">
                    <a:pos x="connsiteX1" y="connsiteY1"/>
                  </a:cxn>
                  <a:cxn ang="0">
                    <a:pos x="connsiteX2" y="connsiteY2"/>
                  </a:cxn>
                  <a:cxn ang="0">
                    <a:pos x="connsiteX3" y="connsiteY3"/>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Condensed-Normal" pitchFamily="2" charset="0"/>
                </a:endParaRPr>
              </a:p>
            </p:txBody>
          </p:sp>
        </p:grpSp>
      </p:grpSp>
      <p:grpSp>
        <p:nvGrpSpPr>
          <p:cNvPr id="16" name="Group 15"/>
          <p:cNvGrpSpPr/>
          <p:nvPr/>
        </p:nvGrpSpPr>
        <p:grpSpPr>
          <a:xfrm>
            <a:off x="3033109" y="4484565"/>
            <a:ext cx="1160022" cy="1666971"/>
            <a:chOff x="3033109" y="4484565"/>
            <a:chExt cx="1160022" cy="1666971"/>
          </a:xfrm>
        </p:grpSpPr>
        <p:grpSp>
          <p:nvGrpSpPr>
            <p:cNvPr id="89" name="Group 88"/>
            <p:cNvGrpSpPr/>
            <p:nvPr/>
          </p:nvGrpSpPr>
          <p:grpSpPr>
            <a:xfrm>
              <a:off x="3033109" y="4484565"/>
              <a:ext cx="1160022" cy="1666971"/>
              <a:chOff x="5546974" y="4687945"/>
              <a:chExt cx="1657179" cy="2381375"/>
            </a:xfrm>
          </p:grpSpPr>
          <p:grpSp>
            <p:nvGrpSpPr>
              <p:cNvPr id="91" name="Group 90"/>
              <p:cNvGrpSpPr/>
              <p:nvPr/>
            </p:nvGrpSpPr>
            <p:grpSpPr>
              <a:xfrm>
                <a:off x="5834433" y="4687945"/>
                <a:ext cx="1082258" cy="1066155"/>
                <a:chOff x="6519124" y="3597959"/>
                <a:chExt cx="1082258" cy="1066155"/>
              </a:xfrm>
            </p:grpSpPr>
            <p:sp>
              <p:nvSpPr>
                <p:cNvPr id="93" name="Teardrop 92"/>
                <p:cNvSpPr/>
                <p:nvPr/>
              </p:nvSpPr>
              <p:spPr>
                <a:xfrm rot="8075815">
                  <a:off x="6576118" y="3696000"/>
                  <a:ext cx="968114" cy="968114"/>
                </a:xfrm>
                <a:prstGeom prst="teardrop">
                  <a:avLst/>
                </a:prstGeom>
                <a:solidFill>
                  <a:srgbClr val="FFFFFF"/>
                </a:solidFill>
                <a:ln w="38100" cmpd="sng">
                  <a:solidFill>
                    <a:srgbClr val="FFFF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latin typeface="Futura-Condensed-Normal" pitchFamily="2" charset="0"/>
                  </a:endParaRPr>
                </a:p>
              </p:txBody>
            </p:sp>
            <p:grpSp>
              <p:nvGrpSpPr>
                <p:cNvPr id="94" name="Group 93"/>
                <p:cNvGrpSpPr/>
                <p:nvPr/>
              </p:nvGrpSpPr>
              <p:grpSpPr>
                <a:xfrm>
                  <a:off x="6519124" y="3597959"/>
                  <a:ext cx="1082258" cy="1023691"/>
                  <a:chOff x="3953005" y="3891294"/>
                  <a:chExt cx="1288590" cy="1218858"/>
                </a:xfrm>
              </p:grpSpPr>
              <p:sp>
                <p:nvSpPr>
                  <p:cNvPr id="95" name="Teardrop 94"/>
                  <p:cNvSpPr/>
                  <p:nvPr/>
                </p:nvSpPr>
                <p:spPr>
                  <a:xfrm rot="8075815">
                    <a:off x="3987872" y="3891294"/>
                    <a:ext cx="1218858" cy="1218858"/>
                  </a:xfrm>
                  <a:prstGeom prst="teardrop">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latin typeface="Futura-Condensed-Normal" pitchFamily="2" charset="0"/>
                    </a:endParaRPr>
                  </a:p>
                </p:txBody>
              </p:sp>
              <p:sp>
                <p:nvSpPr>
                  <p:cNvPr id="96" name="TextBox 95"/>
                  <p:cNvSpPr txBox="1"/>
                  <p:nvPr/>
                </p:nvSpPr>
                <p:spPr>
                  <a:xfrm>
                    <a:off x="3953005" y="4035918"/>
                    <a:ext cx="1288590" cy="732905"/>
                  </a:xfrm>
                  <a:prstGeom prst="rect">
                    <a:avLst/>
                  </a:prstGeom>
                  <a:noFill/>
                  <a:ln w="6350" cmpd="sng">
                    <a:noFill/>
                    <a:prstDash val="dash"/>
                  </a:ln>
                </p:spPr>
                <p:txBody>
                  <a:bodyPr wrap="square" numCol="1" rtlCol="0">
                    <a:spAutoFit/>
                  </a:bodyPr>
                  <a:lstStyle/>
                  <a:p>
                    <a:pPr algn="ctr"/>
                    <a:r>
                      <a:rPr lang="en-US" sz="1100" dirty="0" smtClean="0">
                        <a:solidFill>
                          <a:srgbClr val="FFFFFF"/>
                        </a:solidFill>
                        <a:latin typeface="Futura-Condensed-Normal" pitchFamily="2" charset="0"/>
                        <a:cs typeface="Futura Condensed"/>
                      </a:rPr>
                      <a:t>PROJECT </a:t>
                    </a:r>
                  </a:p>
                  <a:p>
                    <a:pPr algn="ctr"/>
                    <a:r>
                      <a:rPr lang="en-US" sz="1100" dirty="0" smtClean="0">
                        <a:solidFill>
                          <a:srgbClr val="FFFFFF"/>
                        </a:solidFill>
                        <a:latin typeface="Futura-Condensed-Normal" pitchFamily="2" charset="0"/>
                        <a:cs typeface="Futura Condensed"/>
                      </a:rPr>
                      <a:t>CHECK-IN</a:t>
                    </a:r>
                  </a:p>
                </p:txBody>
              </p:sp>
            </p:grpSp>
          </p:grpSp>
          <p:sp>
            <p:nvSpPr>
              <p:cNvPr id="92" name="Rectangle 91"/>
              <p:cNvSpPr/>
              <p:nvPr/>
            </p:nvSpPr>
            <p:spPr>
              <a:xfrm>
                <a:off x="5546974" y="5970124"/>
                <a:ext cx="1657179" cy="1099196"/>
              </a:xfrm>
              <a:prstGeom prst="rect">
                <a:avLst/>
              </a:prstGeom>
            </p:spPr>
            <p:txBody>
              <a:bodyPr wrap="square">
                <a:spAutoFit/>
              </a:bodyPr>
              <a:lstStyle/>
              <a:p>
                <a:pPr algn="ctr"/>
                <a:r>
                  <a:rPr lang="en-US" sz="1100" dirty="0">
                    <a:latin typeface="Futura-Condensed-Normal" pitchFamily="2" charset="0"/>
                    <a:cs typeface="Futura Condensed"/>
                  </a:rPr>
                  <a:t>Take a moment to reflect on your project feedback and regroup before continuing.</a:t>
                </a:r>
              </a:p>
            </p:txBody>
          </p:sp>
        </p:grpSp>
        <p:grpSp>
          <p:nvGrpSpPr>
            <p:cNvPr id="197" name="Group 196"/>
            <p:cNvGrpSpPr>
              <a:grpSpLocks noChangeAspect="1"/>
            </p:cNvGrpSpPr>
            <p:nvPr/>
          </p:nvGrpSpPr>
          <p:grpSpPr>
            <a:xfrm>
              <a:off x="3542502" y="4990954"/>
              <a:ext cx="151554" cy="274320"/>
              <a:chOff x="2233642" y="4295141"/>
              <a:chExt cx="405899" cy="734695"/>
            </a:xfrm>
          </p:grpSpPr>
          <p:sp>
            <p:nvSpPr>
              <p:cNvPr id="198" name="Freeform 197"/>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 fmla="*/ 514350 w 2457450"/>
                  <a:gd name="connsiteY0" fmla="*/ 2876640 h 2876640"/>
                  <a:gd name="connsiteX1" fmla="*/ 419100 w 2457450"/>
                  <a:gd name="connsiteY1" fmla="*/ 2752815 h 2876640"/>
                  <a:gd name="connsiteX2" fmla="*/ 390525 w 2457450"/>
                  <a:gd name="connsiteY2" fmla="*/ 2438490 h 2876640"/>
                  <a:gd name="connsiteX3" fmla="*/ 152400 w 2457450"/>
                  <a:gd name="connsiteY3" fmla="*/ 1724115 h 2876640"/>
                  <a:gd name="connsiteX4" fmla="*/ 0 w 2457450"/>
                  <a:gd name="connsiteY4" fmla="*/ 1076415 h 2876640"/>
                  <a:gd name="connsiteX5" fmla="*/ 1266825 w 2457450"/>
                  <a:gd name="connsiteY5" fmla="*/ 90 h 2876640"/>
                  <a:gd name="connsiteX6" fmla="*/ 2457450 w 2457450"/>
                  <a:gd name="connsiteY6" fmla="*/ 1019265 h 2876640"/>
                  <a:gd name="connsiteX7" fmla="*/ 2247900 w 2457450"/>
                  <a:gd name="connsiteY7" fmla="*/ 1724115 h 2876640"/>
                  <a:gd name="connsiteX8" fmla="*/ 1971675 w 2457450"/>
                  <a:gd name="connsiteY8" fmla="*/ 2428965 h 2876640"/>
                  <a:gd name="connsiteX9" fmla="*/ 1943100 w 2457450"/>
                  <a:gd name="connsiteY9" fmla="*/ 2733765 h 2876640"/>
                  <a:gd name="connsiteX10" fmla="*/ 1857375 w 2457450"/>
                  <a:gd name="connsiteY10" fmla="*/ 2876640 h 2876640"/>
                  <a:gd name="connsiteX11" fmla="*/ 514350 w 2457450"/>
                  <a:gd name="connsiteY11" fmla="*/ 2876640 h 2876640"/>
                  <a:gd name="connsiteX0" fmla="*/ 578058 w 2521158"/>
                  <a:gd name="connsiteY0" fmla="*/ 2876640 h 2876640"/>
                  <a:gd name="connsiteX1" fmla="*/ 482808 w 2521158"/>
                  <a:gd name="connsiteY1" fmla="*/ 2752815 h 2876640"/>
                  <a:gd name="connsiteX2" fmla="*/ 454233 w 2521158"/>
                  <a:gd name="connsiteY2" fmla="*/ 2438490 h 2876640"/>
                  <a:gd name="connsiteX3" fmla="*/ 216108 w 2521158"/>
                  <a:gd name="connsiteY3" fmla="*/ 1724115 h 2876640"/>
                  <a:gd name="connsiteX4" fmla="*/ 63708 w 2521158"/>
                  <a:gd name="connsiteY4" fmla="*/ 1076415 h 2876640"/>
                  <a:gd name="connsiteX5" fmla="*/ 1330533 w 2521158"/>
                  <a:gd name="connsiteY5" fmla="*/ 90 h 2876640"/>
                  <a:gd name="connsiteX6" fmla="*/ 2521158 w 2521158"/>
                  <a:gd name="connsiteY6" fmla="*/ 1019265 h 2876640"/>
                  <a:gd name="connsiteX7" fmla="*/ 2311608 w 2521158"/>
                  <a:gd name="connsiteY7" fmla="*/ 1724115 h 2876640"/>
                  <a:gd name="connsiteX8" fmla="*/ 2035383 w 2521158"/>
                  <a:gd name="connsiteY8" fmla="*/ 2428965 h 2876640"/>
                  <a:gd name="connsiteX9" fmla="*/ 2006808 w 2521158"/>
                  <a:gd name="connsiteY9" fmla="*/ 2733765 h 2876640"/>
                  <a:gd name="connsiteX10" fmla="*/ 1921083 w 2521158"/>
                  <a:gd name="connsiteY10" fmla="*/ 2876640 h 2876640"/>
                  <a:gd name="connsiteX11" fmla="*/ 578058 w 2521158"/>
                  <a:gd name="connsiteY11" fmla="*/ 2876640 h 2876640"/>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373469"/>
                  <a:gd name="connsiteY0" fmla="*/ 2877203 h 2877203"/>
                  <a:gd name="connsiteX1" fmla="*/ 482808 w 2373469"/>
                  <a:gd name="connsiteY1" fmla="*/ 2753378 h 2877203"/>
                  <a:gd name="connsiteX2" fmla="*/ 454233 w 2373469"/>
                  <a:gd name="connsiteY2" fmla="*/ 2439053 h 2877203"/>
                  <a:gd name="connsiteX3" fmla="*/ 216108 w 2373469"/>
                  <a:gd name="connsiteY3" fmla="*/ 1724678 h 2877203"/>
                  <a:gd name="connsiteX4" fmla="*/ 63708 w 2373469"/>
                  <a:gd name="connsiteY4" fmla="*/ 1076978 h 2877203"/>
                  <a:gd name="connsiteX5" fmla="*/ 1330533 w 2373469"/>
                  <a:gd name="connsiteY5" fmla="*/ 653 h 2877203"/>
                  <a:gd name="connsiteX6" fmla="*/ 2368758 w 2373469"/>
                  <a:gd name="connsiteY6" fmla="*/ 1238903 h 2877203"/>
                  <a:gd name="connsiteX7" fmla="*/ 2311608 w 2373469"/>
                  <a:gd name="connsiteY7" fmla="*/ 1724678 h 2877203"/>
                  <a:gd name="connsiteX8" fmla="*/ 2035383 w 2373469"/>
                  <a:gd name="connsiteY8" fmla="*/ 2429528 h 2877203"/>
                  <a:gd name="connsiteX9" fmla="*/ 2006808 w 2373469"/>
                  <a:gd name="connsiteY9" fmla="*/ 2734328 h 2877203"/>
                  <a:gd name="connsiteX10" fmla="*/ 1921083 w 2373469"/>
                  <a:gd name="connsiteY10" fmla="*/ 2877203 h 2877203"/>
                  <a:gd name="connsiteX11" fmla="*/ 578058 w 2373469"/>
                  <a:gd name="connsiteY11" fmla="*/ 2877203 h 2877203"/>
                  <a:gd name="connsiteX0" fmla="*/ 578058 w 2386537"/>
                  <a:gd name="connsiteY0" fmla="*/ 2876552 h 2876552"/>
                  <a:gd name="connsiteX1" fmla="*/ 482808 w 2386537"/>
                  <a:gd name="connsiteY1" fmla="*/ 2752727 h 2876552"/>
                  <a:gd name="connsiteX2" fmla="*/ 454233 w 2386537"/>
                  <a:gd name="connsiteY2" fmla="*/ 2438402 h 2876552"/>
                  <a:gd name="connsiteX3" fmla="*/ 216108 w 2386537"/>
                  <a:gd name="connsiteY3" fmla="*/ 1724027 h 2876552"/>
                  <a:gd name="connsiteX4" fmla="*/ 63708 w 2386537"/>
                  <a:gd name="connsiteY4" fmla="*/ 1076327 h 2876552"/>
                  <a:gd name="connsiteX5" fmla="*/ 1330533 w 2386537"/>
                  <a:gd name="connsiteY5" fmla="*/ 2 h 2876552"/>
                  <a:gd name="connsiteX6" fmla="*/ 2368758 w 2386537"/>
                  <a:gd name="connsiteY6" fmla="*/ 1238252 h 2876552"/>
                  <a:gd name="connsiteX7" fmla="*/ 2311608 w 2386537"/>
                  <a:gd name="connsiteY7" fmla="*/ 1724027 h 2876552"/>
                  <a:gd name="connsiteX8" fmla="*/ 2035383 w 2386537"/>
                  <a:gd name="connsiteY8" fmla="*/ 2428877 h 2876552"/>
                  <a:gd name="connsiteX9" fmla="*/ 2006808 w 2386537"/>
                  <a:gd name="connsiteY9" fmla="*/ 2733677 h 2876552"/>
                  <a:gd name="connsiteX10" fmla="*/ 1921083 w 2386537"/>
                  <a:gd name="connsiteY10" fmla="*/ 2876552 h 2876552"/>
                  <a:gd name="connsiteX11" fmla="*/ 578058 w 2386537"/>
                  <a:gd name="connsiteY11"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2276033 w 2350962"/>
                  <a:gd name="connsiteY6" fmla="*/ 1724027 h 2876552"/>
                  <a:gd name="connsiteX7" fmla="*/ 1999808 w 2350962"/>
                  <a:gd name="connsiteY7" fmla="*/ 2428877 h 2876552"/>
                  <a:gd name="connsiteX8" fmla="*/ 1971233 w 2350962"/>
                  <a:gd name="connsiteY8" fmla="*/ 2733677 h 2876552"/>
                  <a:gd name="connsiteX9" fmla="*/ 1885508 w 2350962"/>
                  <a:gd name="connsiteY9" fmla="*/ 2876552 h 2876552"/>
                  <a:gd name="connsiteX10" fmla="*/ 542483 w 2350962"/>
                  <a:gd name="connsiteY10"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1999808 w 2350962"/>
                  <a:gd name="connsiteY6" fmla="*/ 2428877 h 2876552"/>
                  <a:gd name="connsiteX7" fmla="*/ 1971233 w 2350962"/>
                  <a:gd name="connsiteY7" fmla="*/ 2733677 h 2876552"/>
                  <a:gd name="connsiteX8" fmla="*/ 1885508 w 2350962"/>
                  <a:gd name="connsiteY8" fmla="*/ 2876552 h 2876552"/>
                  <a:gd name="connsiteX9" fmla="*/ 542483 w 2350962"/>
                  <a:gd name="connsiteY9" fmla="*/ 2876552 h 2876552"/>
                  <a:gd name="connsiteX0" fmla="*/ 542483 w 2347372"/>
                  <a:gd name="connsiteY0" fmla="*/ 2876561 h 2876561"/>
                  <a:gd name="connsiteX1" fmla="*/ 447233 w 2347372"/>
                  <a:gd name="connsiteY1" fmla="*/ 2752736 h 2876561"/>
                  <a:gd name="connsiteX2" fmla="*/ 418658 w 2347372"/>
                  <a:gd name="connsiteY2" fmla="*/ 2438411 h 2876561"/>
                  <a:gd name="connsiteX3" fmla="*/ 28133 w 2347372"/>
                  <a:gd name="connsiteY3" fmla="*/ 1076336 h 2876561"/>
                  <a:gd name="connsiteX4" fmla="*/ 1294958 w 2347372"/>
                  <a:gd name="connsiteY4" fmla="*/ 11 h 2876561"/>
                  <a:gd name="connsiteX5" fmla="*/ 2342708 w 2347372"/>
                  <a:gd name="connsiteY5" fmla="*/ 1095386 h 2876561"/>
                  <a:gd name="connsiteX6" fmla="*/ 1999808 w 2347372"/>
                  <a:gd name="connsiteY6" fmla="*/ 2428886 h 2876561"/>
                  <a:gd name="connsiteX7" fmla="*/ 1971233 w 2347372"/>
                  <a:gd name="connsiteY7" fmla="*/ 2733686 h 2876561"/>
                  <a:gd name="connsiteX8" fmla="*/ 1885508 w 2347372"/>
                  <a:gd name="connsiteY8" fmla="*/ 2876561 h 2876561"/>
                  <a:gd name="connsiteX9" fmla="*/ 542483 w 2347372"/>
                  <a:gd name="connsiteY9" fmla="*/ 2876561 h 2876561"/>
                  <a:gd name="connsiteX0" fmla="*/ 461688 w 2266495"/>
                  <a:gd name="connsiteY0" fmla="*/ 2876559 h 2876559"/>
                  <a:gd name="connsiteX1" fmla="*/ 366438 w 2266495"/>
                  <a:gd name="connsiteY1" fmla="*/ 2752734 h 2876559"/>
                  <a:gd name="connsiteX2" fmla="*/ 337863 w 2266495"/>
                  <a:gd name="connsiteY2" fmla="*/ 2438409 h 2876559"/>
                  <a:gd name="connsiteX3" fmla="*/ 33063 w 2266495"/>
                  <a:gd name="connsiteY3" fmla="*/ 1114434 h 2876559"/>
                  <a:gd name="connsiteX4" fmla="*/ 1214163 w 2266495"/>
                  <a:gd name="connsiteY4" fmla="*/ 9 h 2876559"/>
                  <a:gd name="connsiteX5" fmla="*/ 2261913 w 2266495"/>
                  <a:gd name="connsiteY5" fmla="*/ 1095384 h 2876559"/>
                  <a:gd name="connsiteX6" fmla="*/ 1919013 w 2266495"/>
                  <a:gd name="connsiteY6" fmla="*/ 2428884 h 2876559"/>
                  <a:gd name="connsiteX7" fmla="*/ 1890438 w 2266495"/>
                  <a:gd name="connsiteY7" fmla="*/ 2733684 h 2876559"/>
                  <a:gd name="connsiteX8" fmla="*/ 1804713 w 2266495"/>
                  <a:gd name="connsiteY8" fmla="*/ 2876559 h 2876559"/>
                  <a:gd name="connsiteX9" fmla="*/ 461688 w 2266495"/>
                  <a:gd name="connsiteY9" fmla="*/ 2876559 h 2876559"/>
                  <a:gd name="connsiteX0" fmla="*/ 428657 w 2233464"/>
                  <a:gd name="connsiteY0" fmla="*/ 2876559 h 2876559"/>
                  <a:gd name="connsiteX1" fmla="*/ 333407 w 2233464"/>
                  <a:gd name="connsiteY1" fmla="*/ 2752734 h 2876559"/>
                  <a:gd name="connsiteX2" fmla="*/ 304832 w 2233464"/>
                  <a:gd name="connsiteY2" fmla="*/ 2438409 h 2876559"/>
                  <a:gd name="connsiteX3" fmla="*/ 32 w 2233464"/>
                  <a:gd name="connsiteY3" fmla="*/ 1114434 h 2876559"/>
                  <a:gd name="connsiteX4" fmla="*/ 1181132 w 2233464"/>
                  <a:gd name="connsiteY4" fmla="*/ 9 h 2876559"/>
                  <a:gd name="connsiteX5" fmla="*/ 2228882 w 2233464"/>
                  <a:gd name="connsiteY5" fmla="*/ 1095384 h 2876559"/>
                  <a:gd name="connsiteX6" fmla="*/ 1885982 w 2233464"/>
                  <a:gd name="connsiteY6" fmla="*/ 2428884 h 2876559"/>
                  <a:gd name="connsiteX7" fmla="*/ 1857407 w 2233464"/>
                  <a:gd name="connsiteY7" fmla="*/ 2733684 h 2876559"/>
                  <a:gd name="connsiteX8" fmla="*/ 1771682 w 2233464"/>
                  <a:gd name="connsiteY8" fmla="*/ 2876559 h 2876559"/>
                  <a:gd name="connsiteX9" fmla="*/ 428657 w 2233464"/>
                  <a:gd name="connsiteY9" fmla="*/ 2876559 h 2876559"/>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495332 w 2229008"/>
                  <a:gd name="connsiteY1" fmla="*/ 28289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63894 w 2254695"/>
                  <a:gd name="connsiteY0" fmla="*/ 2876560 h 2876560"/>
                  <a:gd name="connsiteX1" fmla="*/ 521019 w 2254695"/>
                  <a:gd name="connsiteY1" fmla="*/ 2828935 h 2876560"/>
                  <a:gd name="connsiteX2" fmla="*/ 397194 w 2254695"/>
                  <a:gd name="connsiteY2" fmla="*/ 2428885 h 2876560"/>
                  <a:gd name="connsiteX3" fmla="*/ 25719 w 2254695"/>
                  <a:gd name="connsiteY3" fmla="*/ 1114435 h 2876560"/>
                  <a:gd name="connsiteX4" fmla="*/ 1206819 w 2254695"/>
                  <a:gd name="connsiteY4" fmla="*/ 10 h 2876560"/>
                  <a:gd name="connsiteX5" fmla="*/ 2254569 w 2254695"/>
                  <a:gd name="connsiteY5" fmla="*/ 1095385 h 2876560"/>
                  <a:gd name="connsiteX6" fmla="*/ 1911669 w 2254695"/>
                  <a:gd name="connsiteY6" fmla="*/ 2428885 h 2876560"/>
                  <a:gd name="connsiteX7" fmla="*/ 1711644 w 2254695"/>
                  <a:gd name="connsiteY7" fmla="*/ 2762260 h 2876560"/>
                  <a:gd name="connsiteX8" fmla="*/ 1597344 w 2254695"/>
                  <a:gd name="connsiteY8" fmla="*/ 2876560 h 2876560"/>
                  <a:gd name="connsiteX9" fmla="*/ 663894 w 2254695"/>
                  <a:gd name="connsiteY9" fmla="*/ 2876560 h 2876560"/>
                  <a:gd name="connsiteX0" fmla="*/ 638464 w 2229265"/>
                  <a:gd name="connsiteY0" fmla="*/ 2876560 h 2876560"/>
                  <a:gd name="connsiteX1" fmla="*/ 495589 w 2229265"/>
                  <a:gd name="connsiteY1" fmla="*/ 2828935 h 2876560"/>
                  <a:gd name="connsiteX2" fmla="*/ 371764 w 2229265"/>
                  <a:gd name="connsiteY2" fmla="*/ 2428885 h 2876560"/>
                  <a:gd name="connsiteX3" fmla="*/ 289 w 2229265"/>
                  <a:gd name="connsiteY3" fmla="*/ 1114435 h 2876560"/>
                  <a:gd name="connsiteX4" fmla="*/ 1181389 w 2229265"/>
                  <a:gd name="connsiteY4" fmla="*/ 10 h 2876560"/>
                  <a:gd name="connsiteX5" fmla="*/ 2229139 w 2229265"/>
                  <a:gd name="connsiteY5" fmla="*/ 1095385 h 2876560"/>
                  <a:gd name="connsiteX6" fmla="*/ 1886239 w 2229265"/>
                  <a:gd name="connsiteY6" fmla="*/ 2428885 h 2876560"/>
                  <a:gd name="connsiteX7" fmla="*/ 1686214 w 2229265"/>
                  <a:gd name="connsiteY7" fmla="*/ 2762260 h 2876560"/>
                  <a:gd name="connsiteX8" fmla="*/ 1571914 w 2229265"/>
                  <a:gd name="connsiteY8" fmla="*/ 2876560 h 2876560"/>
                  <a:gd name="connsiteX9" fmla="*/ 638464 w 2229265"/>
                  <a:gd name="connsiteY9" fmla="*/ 2876560 h 2876560"/>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809965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809965 w 2181691"/>
                  <a:gd name="connsiteY9" fmla="*/ 2876572 h 2876572"/>
                  <a:gd name="connsiteX0" fmla="*/ 71471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714715 w 2181691"/>
                  <a:gd name="connsiteY9" fmla="*/ 2876572 h 2876572"/>
                  <a:gd name="connsiteX0" fmla="*/ 1238366 w 2705342"/>
                  <a:gd name="connsiteY0" fmla="*/ 2882562 h 2882562"/>
                  <a:gd name="connsiteX1" fmla="*/ 971666 w 2705342"/>
                  <a:gd name="connsiteY1" fmla="*/ 2834937 h 2882562"/>
                  <a:gd name="connsiteX2" fmla="*/ 847841 w 2705342"/>
                  <a:gd name="connsiteY2" fmla="*/ 2434887 h 2882562"/>
                  <a:gd name="connsiteX3" fmla="*/ 116 w 2705342"/>
                  <a:gd name="connsiteY3" fmla="*/ 1606212 h 2882562"/>
                  <a:gd name="connsiteX4" fmla="*/ 1657466 w 2705342"/>
                  <a:gd name="connsiteY4" fmla="*/ 6012 h 2882562"/>
                  <a:gd name="connsiteX5" fmla="*/ 2705216 w 2705342"/>
                  <a:gd name="connsiteY5" fmla="*/ 1101387 h 2882562"/>
                  <a:gd name="connsiteX6" fmla="*/ 2362316 w 2705342"/>
                  <a:gd name="connsiteY6" fmla="*/ 2434887 h 2882562"/>
                  <a:gd name="connsiteX7" fmla="*/ 2162291 w 2705342"/>
                  <a:gd name="connsiteY7" fmla="*/ 2768262 h 2882562"/>
                  <a:gd name="connsiteX8" fmla="*/ 1914641 w 2705342"/>
                  <a:gd name="connsiteY8" fmla="*/ 2882562 h 2882562"/>
                  <a:gd name="connsiteX9" fmla="*/ 1238366 w 2705342"/>
                  <a:gd name="connsiteY9" fmla="*/ 2882562 h 2882562"/>
                  <a:gd name="connsiteX0" fmla="*/ 1238366 w 3181508"/>
                  <a:gd name="connsiteY0" fmla="*/ 2876575 h 2876575"/>
                  <a:gd name="connsiteX1" fmla="*/ 971666 w 3181508"/>
                  <a:gd name="connsiteY1" fmla="*/ 2828950 h 2876575"/>
                  <a:gd name="connsiteX2" fmla="*/ 847841 w 3181508"/>
                  <a:gd name="connsiteY2" fmla="*/ 2428900 h 2876575"/>
                  <a:gd name="connsiteX3" fmla="*/ 116 w 3181508"/>
                  <a:gd name="connsiteY3" fmla="*/ 1600225 h 2876575"/>
                  <a:gd name="connsiteX4" fmla="*/ 1657466 w 3181508"/>
                  <a:gd name="connsiteY4" fmla="*/ 25 h 2876575"/>
                  <a:gd name="connsiteX5" fmla="*/ 3181466 w 3181508"/>
                  <a:gd name="connsiteY5" fmla="*/ 1562125 h 2876575"/>
                  <a:gd name="connsiteX6" fmla="*/ 2362316 w 3181508"/>
                  <a:gd name="connsiteY6" fmla="*/ 2428900 h 2876575"/>
                  <a:gd name="connsiteX7" fmla="*/ 2162291 w 3181508"/>
                  <a:gd name="connsiteY7" fmla="*/ 2762275 h 2876575"/>
                  <a:gd name="connsiteX8" fmla="*/ 1914641 w 3181508"/>
                  <a:gd name="connsiteY8" fmla="*/ 2876575 h 2876575"/>
                  <a:gd name="connsiteX9" fmla="*/ 1238366 w 3181508"/>
                  <a:gd name="connsiteY9" fmla="*/ 2876575 h 2876575"/>
                  <a:gd name="connsiteX0" fmla="*/ 1249118 w 3206549"/>
                  <a:gd name="connsiteY0" fmla="*/ 2876575 h 2876575"/>
                  <a:gd name="connsiteX1" fmla="*/ 982418 w 3206549"/>
                  <a:gd name="connsiteY1" fmla="*/ 2828950 h 2876575"/>
                  <a:gd name="connsiteX2" fmla="*/ 858593 w 3206549"/>
                  <a:gd name="connsiteY2" fmla="*/ 2428900 h 2876575"/>
                  <a:gd name="connsiteX3" fmla="*/ 10868 w 3206549"/>
                  <a:gd name="connsiteY3" fmla="*/ 1600225 h 2876575"/>
                  <a:gd name="connsiteX4" fmla="*/ 1572968 w 3206549"/>
                  <a:gd name="connsiteY4" fmla="*/ 25 h 2876575"/>
                  <a:gd name="connsiteX5" fmla="*/ 3192218 w 3206549"/>
                  <a:gd name="connsiteY5" fmla="*/ 1562125 h 2876575"/>
                  <a:gd name="connsiteX6" fmla="*/ 2373068 w 3206549"/>
                  <a:gd name="connsiteY6" fmla="*/ 2428900 h 2876575"/>
                  <a:gd name="connsiteX7" fmla="*/ 2173043 w 3206549"/>
                  <a:gd name="connsiteY7" fmla="*/ 2762275 h 2876575"/>
                  <a:gd name="connsiteX8" fmla="*/ 1925393 w 3206549"/>
                  <a:gd name="connsiteY8" fmla="*/ 2876575 h 2876575"/>
                  <a:gd name="connsiteX9" fmla="*/ 1249118 w 3206549"/>
                  <a:gd name="connsiteY9" fmla="*/ 2876575 h 2876575"/>
                  <a:gd name="connsiteX0" fmla="*/ 1274620 w 3232051"/>
                  <a:gd name="connsiteY0" fmla="*/ 2876575 h 2914675"/>
                  <a:gd name="connsiteX1" fmla="*/ 1007920 w 3232051"/>
                  <a:gd name="connsiteY1" fmla="*/ 2828950 h 2914675"/>
                  <a:gd name="connsiteX2" fmla="*/ 493570 w 3232051"/>
                  <a:gd name="connsiteY2" fmla="*/ 2914675 h 2914675"/>
                  <a:gd name="connsiteX3" fmla="*/ 36370 w 3232051"/>
                  <a:gd name="connsiteY3" fmla="*/ 1600225 h 2914675"/>
                  <a:gd name="connsiteX4" fmla="*/ 1598470 w 3232051"/>
                  <a:gd name="connsiteY4" fmla="*/ 25 h 2914675"/>
                  <a:gd name="connsiteX5" fmla="*/ 3217720 w 3232051"/>
                  <a:gd name="connsiteY5" fmla="*/ 1562125 h 2914675"/>
                  <a:gd name="connsiteX6" fmla="*/ 2398570 w 3232051"/>
                  <a:gd name="connsiteY6" fmla="*/ 2428900 h 2914675"/>
                  <a:gd name="connsiteX7" fmla="*/ 2198545 w 3232051"/>
                  <a:gd name="connsiteY7" fmla="*/ 2762275 h 2914675"/>
                  <a:gd name="connsiteX8" fmla="*/ 1950895 w 3232051"/>
                  <a:gd name="connsiteY8" fmla="*/ 2876575 h 2914675"/>
                  <a:gd name="connsiteX9" fmla="*/ 1274620 w 3232051"/>
                  <a:gd name="connsiteY9" fmla="*/ 2876575 h 2914675"/>
                  <a:gd name="connsiteX0" fmla="*/ 1274620 w 3232051"/>
                  <a:gd name="connsiteY0" fmla="*/ 2876575 h 4372000"/>
                  <a:gd name="connsiteX1" fmla="*/ 1007920 w 3232051"/>
                  <a:gd name="connsiteY1" fmla="*/ 4372000 h 4372000"/>
                  <a:gd name="connsiteX2" fmla="*/ 493570 w 3232051"/>
                  <a:gd name="connsiteY2" fmla="*/ 2914675 h 4372000"/>
                  <a:gd name="connsiteX3" fmla="*/ 36370 w 3232051"/>
                  <a:gd name="connsiteY3" fmla="*/ 1600225 h 4372000"/>
                  <a:gd name="connsiteX4" fmla="*/ 1598470 w 3232051"/>
                  <a:gd name="connsiteY4" fmla="*/ 25 h 4372000"/>
                  <a:gd name="connsiteX5" fmla="*/ 3217720 w 3232051"/>
                  <a:gd name="connsiteY5" fmla="*/ 1562125 h 4372000"/>
                  <a:gd name="connsiteX6" fmla="*/ 2398570 w 3232051"/>
                  <a:gd name="connsiteY6" fmla="*/ 2428900 h 4372000"/>
                  <a:gd name="connsiteX7" fmla="*/ 2198545 w 3232051"/>
                  <a:gd name="connsiteY7" fmla="*/ 2762275 h 4372000"/>
                  <a:gd name="connsiteX8" fmla="*/ 1950895 w 3232051"/>
                  <a:gd name="connsiteY8" fmla="*/ 2876575 h 4372000"/>
                  <a:gd name="connsiteX9" fmla="*/ 1274620 w 3232051"/>
                  <a:gd name="connsiteY9" fmla="*/ 2876575 h 4372000"/>
                  <a:gd name="connsiteX0" fmla="*/ 1274620 w 3232051"/>
                  <a:gd name="connsiteY0" fmla="*/ 2876575 h 4486300"/>
                  <a:gd name="connsiteX1" fmla="*/ 903145 w 3232051"/>
                  <a:gd name="connsiteY1" fmla="*/ 4486300 h 4486300"/>
                  <a:gd name="connsiteX2" fmla="*/ 493570 w 3232051"/>
                  <a:gd name="connsiteY2" fmla="*/ 2914675 h 4486300"/>
                  <a:gd name="connsiteX3" fmla="*/ 36370 w 3232051"/>
                  <a:gd name="connsiteY3" fmla="*/ 1600225 h 4486300"/>
                  <a:gd name="connsiteX4" fmla="*/ 1598470 w 3232051"/>
                  <a:gd name="connsiteY4" fmla="*/ 25 h 4486300"/>
                  <a:gd name="connsiteX5" fmla="*/ 3217720 w 3232051"/>
                  <a:gd name="connsiteY5" fmla="*/ 1562125 h 4486300"/>
                  <a:gd name="connsiteX6" fmla="*/ 2398570 w 3232051"/>
                  <a:gd name="connsiteY6" fmla="*/ 2428900 h 4486300"/>
                  <a:gd name="connsiteX7" fmla="*/ 2198545 w 3232051"/>
                  <a:gd name="connsiteY7" fmla="*/ 2762275 h 4486300"/>
                  <a:gd name="connsiteX8" fmla="*/ 1950895 w 3232051"/>
                  <a:gd name="connsiteY8" fmla="*/ 2876575 h 4486300"/>
                  <a:gd name="connsiteX9" fmla="*/ 1274620 w 3232051"/>
                  <a:gd name="connsiteY9" fmla="*/ 2876575 h 4486300"/>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1950895 w 3232051"/>
                  <a:gd name="connsiteY8" fmla="*/ 287657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2741470 w 3232051"/>
                  <a:gd name="connsiteY8" fmla="*/ 297182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741470 w 3232051"/>
                  <a:gd name="connsiteY7" fmla="*/ 2971825 h 4495825"/>
                  <a:gd name="connsiteX8" fmla="*/ 2265220 w 3232051"/>
                  <a:gd name="connsiteY8" fmla="*/ 4495825 h 4495825"/>
                  <a:gd name="connsiteX0" fmla="*/ 2265220 w 3259860"/>
                  <a:gd name="connsiteY0" fmla="*/ 4495828 h 4495828"/>
                  <a:gd name="connsiteX1" fmla="*/ 903145 w 3259860"/>
                  <a:gd name="connsiteY1" fmla="*/ 4486303 h 4495828"/>
                  <a:gd name="connsiteX2" fmla="*/ 493570 w 3259860"/>
                  <a:gd name="connsiteY2" fmla="*/ 2914678 h 4495828"/>
                  <a:gd name="connsiteX3" fmla="*/ 36370 w 3259860"/>
                  <a:gd name="connsiteY3" fmla="*/ 1600228 h 4495828"/>
                  <a:gd name="connsiteX4" fmla="*/ 1598470 w 3259860"/>
                  <a:gd name="connsiteY4" fmla="*/ 28 h 4495828"/>
                  <a:gd name="connsiteX5" fmla="*/ 3217720 w 3259860"/>
                  <a:gd name="connsiteY5" fmla="*/ 1562128 h 4495828"/>
                  <a:gd name="connsiteX6" fmla="*/ 2741470 w 3259860"/>
                  <a:gd name="connsiteY6" fmla="*/ 2971828 h 4495828"/>
                  <a:gd name="connsiteX7" fmla="*/ 2265220 w 3259860"/>
                  <a:gd name="connsiteY7" fmla="*/ 4495828 h 4495828"/>
                  <a:gd name="connsiteX0" fmla="*/ 2265220 w 3259860"/>
                  <a:gd name="connsiteY0" fmla="*/ 4495807 h 4495807"/>
                  <a:gd name="connsiteX1" fmla="*/ 903145 w 3259860"/>
                  <a:gd name="connsiteY1" fmla="*/ 4486282 h 4495807"/>
                  <a:gd name="connsiteX2" fmla="*/ 493570 w 3259860"/>
                  <a:gd name="connsiteY2" fmla="*/ 2914657 h 4495807"/>
                  <a:gd name="connsiteX3" fmla="*/ 36370 w 3259860"/>
                  <a:gd name="connsiteY3" fmla="*/ 1600207 h 4495807"/>
                  <a:gd name="connsiteX4" fmla="*/ 1598470 w 3259860"/>
                  <a:gd name="connsiteY4" fmla="*/ 7 h 4495807"/>
                  <a:gd name="connsiteX5" fmla="*/ 3217720 w 3259860"/>
                  <a:gd name="connsiteY5" fmla="*/ 1562107 h 4495807"/>
                  <a:gd name="connsiteX6" fmla="*/ 2741470 w 3259860"/>
                  <a:gd name="connsiteY6" fmla="*/ 2971807 h 4495807"/>
                  <a:gd name="connsiteX7" fmla="*/ 2265220 w 3259860"/>
                  <a:gd name="connsiteY7" fmla="*/ 4495807 h 4495807"/>
                  <a:gd name="connsiteX0" fmla="*/ 2265220 w 3219387"/>
                  <a:gd name="connsiteY0" fmla="*/ 4495807 h 4495807"/>
                  <a:gd name="connsiteX1" fmla="*/ 903145 w 3219387"/>
                  <a:gd name="connsiteY1" fmla="*/ 4486282 h 4495807"/>
                  <a:gd name="connsiteX2" fmla="*/ 493570 w 3219387"/>
                  <a:gd name="connsiteY2" fmla="*/ 2914657 h 4495807"/>
                  <a:gd name="connsiteX3" fmla="*/ 36370 w 3219387"/>
                  <a:gd name="connsiteY3" fmla="*/ 1600207 h 4495807"/>
                  <a:gd name="connsiteX4" fmla="*/ 1598470 w 3219387"/>
                  <a:gd name="connsiteY4" fmla="*/ 7 h 4495807"/>
                  <a:gd name="connsiteX5" fmla="*/ 3217720 w 3219387"/>
                  <a:gd name="connsiteY5" fmla="*/ 1562107 h 4495807"/>
                  <a:gd name="connsiteX6" fmla="*/ 2741470 w 3219387"/>
                  <a:gd name="connsiteY6" fmla="*/ 2971807 h 4495807"/>
                  <a:gd name="connsiteX7" fmla="*/ 2265220 w 321938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942"/>
                  <a:gd name="connsiteY0" fmla="*/ 4495807 h 4495807"/>
                  <a:gd name="connsiteX1" fmla="*/ 866795 w 3183942"/>
                  <a:gd name="connsiteY1" fmla="*/ 4486282 h 4495807"/>
                  <a:gd name="connsiteX2" fmla="*/ 457220 w 3183942"/>
                  <a:gd name="connsiteY2" fmla="*/ 2914657 h 4495807"/>
                  <a:gd name="connsiteX3" fmla="*/ 20 w 3183942"/>
                  <a:gd name="connsiteY3" fmla="*/ 1600207 h 4495807"/>
                  <a:gd name="connsiteX4" fmla="*/ 1562120 w 3183942"/>
                  <a:gd name="connsiteY4" fmla="*/ 7 h 4495807"/>
                  <a:gd name="connsiteX5" fmla="*/ 3181370 w 3183942"/>
                  <a:gd name="connsiteY5" fmla="*/ 1562107 h 4495807"/>
                  <a:gd name="connsiteX6" fmla="*/ 2705120 w 3183942"/>
                  <a:gd name="connsiteY6" fmla="*/ 2971807 h 4495807"/>
                  <a:gd name="connsiteX7" fmla="*/ 2228870 w 3183942"/>
                  <a:gd name="connsiteY7" fmla="*/ 4495807 h 4495807"/>
                  <a:gd name="connsiteX0" fmla="*/ 2228870 w 3183600"/>
                  <a:gd name="connsiteY0" fmla="*/ 4495807 h 4495807"/>
                  <a:gd name="connsiteX1" fmla="*/ 866795 w 3183600"/>
                  <a:gd name="connsiteY1" fmla="*/ 4486282 h 4495807"/>
                  <a:gd name="connsiteX2" fmla="*/ 457220 w 3183600"/>
                  <a:gd name="connsiteY2" fmla="*/ 2914657 h 4495807"/>
                  <a:gd name="connsiteX3" fmla="*/ 20 w 3183600"/>
                  <a:gd name="connsiteY3" fmla="*/ 1600207 h 4495807"/>
                  <a:gd name="connsiteX4" fmla="*/ 1562120 w 3183600"/>
                  <a:gd name="connsiteY4" fmla="*/ 7 h 4495807"/>
                  <a:gd name="connsiteX5" fmla="*/ 3181370 w 3183600"/>
                  <a:gd name="connsiteY5" fmla="*/ 1562107 h 4495807"/>
                  <a:gd name="connsiteX6" fmla="*/ 2705120 w 3183600"/>
                  <a:gd name="connsiteY6" fmla="*/ 2971807 h 4495807"/>
                  <a:gd name="connsiteX7" fmla="*/ 2228870 w 3183600"/>
                  <a:gd name="connsiteY7" fmla="*/ 4495807 h 4495807"/>
                  <a:gd name="connsiteX0" fmla="*/ 2269249 w 3223979"/>
                  <a:gd name="connsiteY0" fmla="*/ 4495807 h 4495807"/>
                  <a:gd name="connsiteX1" fmla="*/ 907174 w 3223979"/>
                  <a:gd name="connsiteY1" fmla="*/ 4486282 h 4495807"/>
                  <a:gd name="connsiteX2" fmla="*/ 497599 w 3223979"/>
                  <a:gd name="connsiteY2" fmla="*/ 2914657 h 4495807"/>
                  <a:gd name="connsiteX3" fmla="*/ 40399 w 3223979"/>
                  <a:gd name="connsiteY3" fmla="*/ 1600207 h 4495807"/>
                  <a:gd name="connsiteX4" fmla="*/ 1602499 w 3223979"/>
                  <a:gd name="connsiteY4" fmla="*/ 7 h 4495807"/>
                  <a:gd name="connsiteX5" fmla="*/ 3221749 w 3223979"/>
                  <a:gd name="connsiteY5" fmla="*/ 1562107 h 4495807"/>
                  <a:gd name="connsiteX6" fmla="*/ 2745499 w 3223979"/>
                  <a:gd name="connsiteY6" fmla="*/ 2971807 h 4495807"/>
                  <a:gd name="connsiteX7" fmla="*/ 2269249 w 3223979"/>
                  <a:gd name="connsiteY7" fmla="*/ 4495807 h 4495807"/>
                  <a:gd name="connsiteX0" fmla="*/ 2274286 w 3229016"/>
                  <a:gd name="connsiteY0" fmla="*/ 4495807 h 4495807"/>
                  <a:gd name="connsiteX1" fmla="*/ 912211 w 3229016"/>
                  <a:gd name="connsiteY1" fmla="*/ 4486282 h 4495807"/>
                  <a:gd name="connsiteX2" fmla="*/ 502636 w 3229016"/>
                  <a:gd name="connsiteY2" fmla="*/ 2914657 h 4495807"/>
                  <a:gd name="connsiteX3" fmla="*/ 45436 w 3229016"/>
                  <a:gd name="connsiteY3" fmla="*/ 1600207 h 4495807"/>
                  <a:gd name="connsiteX4" fmla="*/ 1607536 w 3229016"/>
                  <a:gd name="connsiteY4" fmla="*/ 7 h 4495807"/>
                  <a:gd name="connsiteX5" fmla="*/ 3226786 w 3229016"/>
                  <a:gd name="connsiteY5" fmla="*/ 1562107 h 4495807"/>
                  <a:gd name="connsiteX6" fmla="*/ 2750536 w 3229016"/>
                  <a:gd name="connsiteY6" fmla="*/ 2971807 h 4495807"/>
                  <a:gd name="connsiteX7" fmla="*/ 2274286 w 3229016"/>
                  <a:gd name="connsiteY7" fmla="*/ 4495807 h 4495807"/>
                  <a:gd name="connsiteX0" fmla="*/ 2228882 w 3183612"/>
                  <a:gd name="connsiteY0" fmla="*/ 4495807 h 4495807"/>
                  <a:gd name="connsiteX1" fmla="*/ 866807 w 3183612"/>
                  <a:gd name="connsiteY1" fmla="*/ 4486282 h 4495807"/>
                  <a:gd name="connsiteX2" fmla="*/ 457232 w 3183612"/>
                  <a:gd name="connsiteY2" fmla="*/ 2914657 h 4495807"/>
                  <a:gd name="connsiteX3" fmla="*/ 32 w 3183612"/>
                  <a:gd name="connsiteY3" fmla="*/ 1600207 h 4495807"/>
                  <a:gd name="connsiteX4" fmla="*/ 1562132 w 3183612"/>
                  <a:gd name="connsiteY4" fmla="*/ 7 h 4495807"/>
                  <a:gd name="connsiteX5" fmla="*/ 3181382 w 3183612"/>
                  <a:gd name="connsiteY5" fmla="*/ 1562107 h 4495807"/>
                  <a:gd name="connsiteX6" fmla="*/ 2705132 w 3183612"/>
                  <a:gd name="connsiteY6" fmla="*/ 2971807 h 4495807"/>
                  <a:gd name="connsiteX7" fmla="*/ 2228882 w 3183612"/>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14"/>
                  <a:gd name="connsiteX1" fmla="*/ 866858 w 3183663"/>
                  <a:gd name="connsiteY1" fmla="*/ 4486282 h 4495814"/>
                  <a:gd name="connsiteX2" fmla="*/ 457283 w 3183663"/>
                  <a:gd name="connsiteY2" fmla="*/ 2914657 h 4495814"/>
                  <a:gd name="connsiteX3" fmla="*/ 83 w 3183663"/>
                  <a:gd name="connsiteY3" fmla="*/ 1600207 h 4495814"/>
                  <a:gd name="connsiteX4" fmla="*/ 1562183 w 3183663"/>
                  <a:gd name="connsiteY4" fmla="*/ 7 h 4495814"/>
                  <a:gd name="connsiteX5" fmla="*/ 3181433 w 3183663"/>
                  <a:gd name="connsiteY5" fmla="*/ 1562107 h 4495814"/>
                  <a:gd name="connsiteX6" fmla="*/ 2705183 w 3183663"/>
                  <a:gd name="connsiteY6" fmla="*/ 2971807 h 4495814"/>
                  <a:gd name="connsiteX7" fmla="*/ 2228933 w 3183663"/>
                  <a:gd name="connsiteY7" fmla="*/ 4495807 h 4495814"/>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506326"/>
                  <a:gd name="connsiteX1" fmla="*/ 933533 w 3183663"/>
                  <a:gd name="connsiteY1" fmla="*/ 4505332 h 4506326"/>
                  <a:gd name="connsiteX2" fmla="*/ 457283 w 3183663"/>
                  <a:gd name="connsiteY2" fmla="*/ 2914657 h 4506326"/>
                  <a:gd name="connsiteX3" fmla="*/ 83 w 3183663"/>
                  <a:gd name="connsiteY3" fmla="*/ 1600207 h 4506326"/>
                  <a:gd name="connsiteX4" fmla="*/ 1562183 w 3183663"/>
                  <a:gd name="connsiteY4" fmla="*/ 7 h 4506326"/>
                  <a:gd name="connsiteX5" fmla="*/ 3181433 w 3183663"/>
                  <a:gd name="connsiteY5" fmla="*/ 1562107 h 4506326"/>
                  <a:gd name="connsiteX6" fmla="*/ 2705183 w 3183663"/>
                  <a:gd name="connsiteY6" fmla="*/ 2971807 h 4506326"/>
                  <a:gd name="connsiteX7" fmla="*/ 2228933 w 3183663"/>
                  <a:gd name="connsiteY7" fmla="*/ 4495807 h 45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9525"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Futura-Condensed-Normal" pitchFamily="2" charset="0"/>
                </a:endParaRPr>
              </a:p>
            </p:txBody>
          </p:sp>
          <p:sp>
            <p:nvSpPr>
              <p:cNvPr id="199" name="Freeform 198"/>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66 w 1162527"/>
                  <a:gd name="connsiteY0" fmla="*/ 2486027 h 2486027"/>
                  <a:gd name="connsiteX1" fmla="*/ 467016 w 1162527"/>
                  <a:gd name="connsiteY1" fmla="*/ 981077 h 2486027"/>
                  <a:gd name="connsiteX2" fmla="*/ 291 w 1162527"/>
                  <a:gd name="connsiteY2" fmla="*/ 85727 h 2486027"/>
                  <a:gd name="connsiteX3" fmla="*/ 409866 w 1162527"/>
                  <a:gd name="connsiteY3" fmla="*/ 1104902 h 2486027"/>
                  <a:gd name="connsiteX4" fmla="*/ 1162341 w 1162527"/>
                  <a:gd name="connsiteY4" fmla="*/ 2 h 2486027"/>
                  <a:gd name="connsiteX5" fmla="*/ 486066 w 1162527"/>
                  <a:gd name="connsiteY5" fmla="*/ 1114427 h 2486027"/>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591228 w 1286733"/>
                  <a:gd name="connsiteY0" fmla="*/ 2495551 h 2495551"/>
                  <a:gd name="connsiteX1" fmla="*/ 572178 w 1286733"/>
                  <a:gd name="connsiteY1" fmla="*/ 990601 h 2495551"/>
                  <a:gd name="connsiteX2" fmla="*/ 105453 w 1286733"/>
                  <a:gd name="connsiteY2" fmla="*/ 95251 h 2495551"/>
                  <a:gd name="connsiteX3" fmla="*/ 515028 w 1286733"/>
                  <a:gd name="connsiteY3" fmla="*/ 1114426 h 2495551"/>
                  <a:gd name="connsiteX4" fmla="*/ 1286553 w 1286733"/>
                  <a:gd name="connsiteY4" fmla="*/ 1 h 2495551"/>
                  <a:gd name="connsiteX5" fmla="*/ 591228 w 1286733"/>
                  <a:gd name="connsiteY5" fmla="*/ 1123951 h 2495551"/>
                  <a:gd name="connsiteX0" fmla="*/ 591228 w 1409595"/>
                  <a:gd name="connsiteY0" fmla="*/ 2542318 h 2542318"/>
                  <a:gd name="connsiteX1" fmla="*/ 572178 w 1409595"/>
                  <a:gd name="connsiteY1" fmla="*/ 1037368 h 2542318"/>
                  <a:gd name="connsiteX2" fmla="*/ 105453 w 1409595"/>
                  <a:gd name="connsiteY2" fmla="*/ 142018 h 2542318"/>
                  <a:gd name="connsiteX3" fmla="*/ 515028 w 1409595"/>
                  <a:gd name="connsiteY3" fmla="*/ 1161193 h 2542318"/>
                  <a:gd name="connsiteX4" fmla="*/ 1286553 w 1409595"/>
                  <a:gd name="connsiteY4" fmla="*/ 46768 h 2542318"/>
                  <a:gd name="connsiteX5" fmla="*/ 591228 w 1409595"/>
                  <a:gd name="connsiteY5" fmla="*/ 1170718 h 2542318"/>
                  <a:gd name="connsiteX0" fmla="*/ 485810 w 1181136"/>
                  <a:gd name="connsiteY0" fmla="*/ 2495551 h 2495551"/>
                  <a:gd name="connsiteX1" fmla="*/ 466760 w 1181136"/>
                  <a:gd name="connsiteY1" fmla="*/ 990601 h 2495551"/>
                  <a:gd name="connsiteX2" fmla="*/ 35 w 1181136"/>
                  <a:gd name="connsiteY2" fmla="*/ 95251 h 2495551"/>
                  <a:gd name="connsiteX3" fmla="*/ 492160 w 1181136"/>
                  <a:gd name="connsiteY3" fmla="*/ 1117601 h 2495551"/>
                  <a:gd name="connsiteX4" fmla="*/ 1181135 w 1181136"/>
                  <a:gd name="connsiteY4" fmla="*/ 1 h 2495551"/>
                  <a:gd name="connsiteX5" fmla="*/ 485810 w 1181136"/>
                  <a:gd name="connsiteY5" fmla="*/ 1123951 h 2495551"/>
                  <a:gd name="connsiteX0" fmla="*/ 485775 w 1181101"/>
                  <a:gd name="connsiteY0" fmla="*/ 2495551 h 2495551"/>
                  <a:gd name="connsiteX1" fmla="*/ 492125 w 1181101"/>
                  <a:gd name="connsiteY1" fmla="*/ 1120776 h 2495551"/>
                  <a:gd name="connsiteX2" fmla="*/ 0 w 1181101"/>
                  <a:gd name="connsiteY2" fmla="*/ 95251 h 2495551"/>
                  <a:gd name="connsiteX3" fmla="*/ 492125 w 1181101"/>
                  <a:gd name="connsiteY3" fmla="*/ 1117601 h 2495551"/>
                  <a:gd name="connsiteX4" fmla="*/ 1181100 w 1181101"/>
                  <a:gd name="connsiteY4" fmla="*/ 1 h 2495551"/>
                  <a:gd name="connsiteX5" fmla="*/ 485775 w 1181101"/>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541931 w 1237257"/>
                  <a:gd name="connsiteY0" fmla="*/ 2522958 h 2522958"/>
                  <a:gd name="connsiteX1" fmla="*/ 548281 w 1237257"/>
                  <a:gd name="connsiteY1" fmla="*/ 1148183 h 2522958"/>
                  <a:gd name="connsiteX2" fmla="*/ 60919 w 1237257"/>
                  <a:gd name="connsiteY2" fmla="*/ 125039 h 2522958"/>
                  <a:gd name="connsiteX3" fmla="*/ 60920 w 1237257"/>
                  <a:gd name="connsiteY3" fmla="*/ 129802 h 2522958"/>
                  <a:gd name="connsiteX4" fmla="*/ 548281 w 1237257"/>
                  <a:gd name="connsiteY4" fmla="*/ 1145008 h 2522958"/>
                  <a:gd name="connsiteX5" fmla="*/ 1237256 w 1237257"/>
                  <a:gd name="connsiteY5" fmla="*/ 27408 h 2522958"/>
                  <a:gd name="connsiteX6" fmla="*/ 541931 w 1237257"/>
                  <a:gd name="connsiteY6" fmla="*/ 1151358 h 2522958"/>
                  <a:gd name="connsiteX0" fmla="*/ 498427 w 1193753"/>
                  <a:gd name="connsiteY0" fmla="*/ 2512648 h 2512648"/>
                  <a:gd name="connsiteX1" fmla="*/ 504777 w 1193753"/>
                  <a:gd name="connsiteY1" fmla="*/ 1137873 h 2512648"/>
                  <a:gd name="connsiteX2" fmla="*/ 17415 w 1193753"/>
                  <a:gd name="connsiteY2" fmla="*/ 114729 h 2512648"/>
                  <a:gd name="connsiteX3" fmla="*/ 17416 w 1193753"/>
                  <a:gd name="connsiteY3" fmla="*/ 119492 h 2512648"/>
                  <a:gd name="connsiteX4" fmla="*/ 504777 w 1193753"/>
                  <a:gd name="connsiteY4" fmla="*/ 1134698 h 2512648"/>
                  <a:gd name="connsiteX5" fmla="*/ 1193752 w 1193753"/>
                  <a:gd name="connsiteY5" fmla="*/ 17098 h 2512648"/>
                  <a:gd name="connsiteX6" fmla="*/ 498427 w 1193753"/>
                  <a:gd name="connsiteY6" fmla="*/ 1141048 h 2512648"/>
                  <a:gd name="connsiteX0" fmla="*/ 492028 w 1187354"/>
                  <a:gd name="connsiteY0" fmla="*/ 2515151 h 2515151"/>
                  <a:gd name="connsiteX1" fmla="*/ 498378 w 1187354"/>
                  <a:gd name="connsiteY1" fmla="*/ 1140376 h 2515151"/>
                  <a:gd name="connsiteX2" fmla="*/ 11016 w 1187354"/>
                  <a:gd name="connsiteY2" fmla="*/ 117232 h 2515151"/>
                  <a:gd name="connsiteX3" fmla="*/ 77692 w 1187354"/>
                  <a:gd name="connsiteY3" fmla="*/ 117233 h 2515151"/>
                  <a:gd name="connsiteX4" fmla="*/ 498378 w 1187354"/>
                  <a:gd name="connsiteY4" fmla="*/ 1137201 h 2515151"/>
                  <a:gd name="connsiteX5" fmla="*/ 1187353 w 1187354"/>
                  <a:gd name="connsiteY5" fmla="*/ 19601 h 2515151"/>
                  <a:gd name="connsiteX6" fmla="*/ 492028 w 1187354"/>
                  <a:gd name="connsiteY6" fmla="*/ 1143551 h 2515151"/>
                  <a:gd name="connsiteX0" fmla="*/ 532325 w 1227651"/>
                  <a:gd name="connsiteY0" fmla="*/ 2533284 h 2533284"/>
                  <a:gd name="connsiteX1" fmla="*/ 538675 w 1227651"/>
                  <a:gd name="connsiteY1" fmla="*/ 1158509 h 2533284"/>
                  <a:gd name="connsiteX2" fmla="*/ 51313 w 1227651"/>
                  <a:gd name="connsiteY2" fmla="*/ 135365 h 2533284"/>
                  <a:gd name="connsiteX3" fmla="*/ 117989 w 1227651"/>
                  <a:gd name="connsiteY3" fmla="*/ 135366 h 2533284"/>
                  <a:gd name="connsiteX4" fmla="*/ 538675 w 1227651"/>
                  <a:gd name="connsiteY4" fmla="*/ 1155334 h 2533284"/>
                  <a:gd name="connsiteX5" fmla="*/ 1227650 w 1227651"/>
                  <a:gd name="connsiteY5" fmla="*/ 37734 h 2533284"/>
                  <a:gd name="connsiteX6" fmla="*/ 532325 w 1227651"/>
                  <a:gd name="connsiteY6" fmla="*/ 1161684 h 2533284"/>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481012 w 1176342"/>
                  <a:gd name="connsiteY0" fmla="*/ 2496877 h 2496877"/>
                  <a:gd name="connsiteX1" fmla="*/ 487362 w 1176342"/>
                  <a:gd name="connsiteY1" fmla="*/ 1122102 h 2496877"/>
                  <a:gd name="connsiteX2" fmla="*/ 0 w 1176342"/>
                  <a:gd name="connsiteY2" fmla="*/ 98958 h 2496877"/>
                  <a:gd name="connsiteX3" fmla="*/ 487362 w 1176342"/>
                  <a:gd name="connsiteY3" fmla="*/ 1118927 h 2496877"/>
                  <a:gd name="connsiteX4" fmla="*/ 1176337 w 1176342"/>
                  <a:gd name="connsiteY4" fmla="*/ 1327 h 2496877"/>
                  <a:gd name="connsiteX5" fmla="*/ 476249 w 1176342"/>
                  <a:gd name="connsiteY5" fmla="*/ 899058 h 2496877"/>
                  <a:gd name="connsiteX0" fmla="*/ 481012 w 1176361"/>
                  <a:gd name="connsiteY0" fmla="*/ 2495896 h 2495896"/>
                  <a:gd name="connsiteX1" fmla="*/ 487362 w 1176361"/>
                  <a:gd name="connsiteY1" fmla="*/ 1121121 h 2495896"/>
                  <a:gd name="connsiteX2" fmla="*/ 0 w 1176361"/>
                  <a:gd name="connsiteY2" fmla="*/ 97977 h 2495896"/>
                  <a:gd name="connsiteX3" fmla="*/ 487362 w 1176361"/>
                  <a:gd name="connsiteY3" fmla="*/ 1117946 h 2495896"/>
                  <a:gd name="connsiteX4" fmla="*/ 1176337 w 1176361"/>
                  <a:gd name="connsiteY4" fmla="*/ 346 h 2495896"/>
                  <a:gd name="connsiteX5" fmla="*/ 514349 w 1176361"/>
                  <a:gd name="connsiteY5" fmla="*/ 1000471 h 2495896"/>
                  <a:gd name="connsiteX0" fmla="*/ 481012 w 1262272"/>
                  <a:gd name="connsiteY0" fmla="*/ 2531587 h 2531587"/>
                  <a:gd name="connsiteX1" fmla="*/ 487362 w 1262272"/>
                  <a:gd name="connsiteY1" fmla="*/ 1156812 h 2531587"/>
                  <a:gd name="connsiteX2" fmla="*/ 0 w 1262272"/>
                  <a:gd name="connsiteY2" fmla="*/ 133668 h 2531587"/>
                  <a:gd name="connsiteX3" fmla="*/ 487362 w 1262272"/>
                  <a:gd name="connsiteY3" fmla="*/ 1153637 h 2531587"/>
                  <a:gd name="connsiteX4" fmla="*/ 1176337 w 1262272"/>
                  <a:gd name="connsiteY4" fmla="*/ 36037 h 2531587"/>
                  <a:gd name="connsiteX5" fmla="*/ 514349 w 1262272"/>
                  <a:gd name="connsiteY5" fmla="*/ 1036162 h 2531587"/>
                  <a:gd name="connsiteX0" fmla="*/ 481012 w 1176357"/>
                  <a:gd name="connsiteY0" fmla="*/ 2495651 h 2495651"/>
                  <a:gd name="connsiteX1" fmla="*/ 487362 w 1176357"/>
                  <a:gd name="connsiteY1" fmla="*/ 1120876 h 2495651"/>
                  <a:gd name="connsiteX2" fmla="*/ 0 w 1176357"/>
                  <a:gd name="connsiteY2" fmla="*/ 97732 h 2495651"/>
                  <a:gd name="connsiteX3" fmla="*/ 489743 w 1176357"/>
                  <a:gd name="connsiteY3" fmla="*/ 1062932 h 2495651"/>
                  <a:gd name="connsiteX4" fmla="*/ 1176337 w 1176357"/>
                  <a:gd name="connsiteY4" fmla="*/ 101 h 2495651"/>
                  <a:gd name="connsiteX5" fmla="*/ 514349 w 1176357"/>
                  <a:gd name="connsiteY5" fmla="*/ 1000226 h 2495651"/>
                  <a:gd name="connsiteX0" fmla="*/ 481376 w 1176721"/>
                  <a:gd name="connsiteY0" fmla="*/ 2495651 h 2495651"/>
                  <a:gd name="connsiteX1" fmla="*/ 411526 w 1176721"/>
                  <a:gd name="connsiteY1" fmla="*/ 1087538 h 2495651"/>
                  <a:gd name="connsiteX2" fmla="*/ 364 w 1176721"/>
                  <a:gd name="connsiteY2" fmla="*/ 97732 h 2495651"/>
                  <a:gd name="connsiteX3" fmla="*/ 490107 w 1176721"/>
                  <a:gd name="connsiteY3" fmla="*/ 1062932 h 2495651"/>
                  <a:gd name="connsiteX4" fmla="*/ 1176701 w 1176721"/>
                  <a:gd name="connsiteY4" fmla="*/ 101 h 2495651"/>
                  <a:gd name="connsiteX5" fmla="*/ 514713 w 1176721"/>
                  <a:gd name="connsiteY5" fmla="*/ 1000226 h 2495651"/>
                  <a:gd name="connsiteX0" fmla="*/ 481043 w 1176388"/>
                  <a:gd name="connsiteY0" fmla="*/ 2495651 h 2495651"/>
                  <a:gd name="connsiteX1" fmla="*/ 465962 w 1176388"/>
                  <a:gd name="connsiteY1" fmla="*/ 1094682 h 2495651"/>
                  <a:gd name="connsiteX2" fmla="*/ 31 w 1176388"/>
                  <a:gd name="connsiteY2" fmla="*/ 97732 h 2495651"/>
                  <a:gd name="connsiteX3" fmla="*/ 489774 w 1176388"/>
                  <a:gd name="connsiteY3" fmla="*/ 1062932 h 2495651"/>
                  <a:gd name="connsiteX4" fmla="*/ 1176368 w 1176388"/>
                  <a:gd name="connsiteY4" fmla="*/ 101 h 2495651"/>
                  <a:gd name="connsiteX5" fmla="*/ 514380 w 1176388"/>
                  <a:gd name="connsiteY5" fmla="*/ 1000226 h 2495651"/>
                  <a:gd name="connsiteX0" fmla="*/ 481281 w 1176950"/>
                  <a:gd name="connsiteY0" fmla="*/ 2495760 h 2495760"/>
                  <a:gd name="connsiteX1" fmla="*/ 466200 w 1176950"/>
                  <a:gd name="connsiteY1" fmla="*/ 1094791 h 2495760"/>
                  <a:gd name="connsiteX2" fmla="*/ 269 w 1176950"/>
                  <a:gd name="connsiteY2" fmla="*/ 97841 h 2495760"/>
                  <a:gd name="connsiteX3" fmla="*/ 411430 w 1176950"/>
                  <a:gd name="connsiteY3" fmla="*/ 1091616 h 2495760"/>
                  <a:gd name="connsiteX4" fmla="*/ 1176606 w 1176950"/>
                  <a:gd name="connsiteY4" fmla="*/ 210 h 2495760"/>
                  <a:gd name="connsiteX5" fmla="*/ 514618 w 1176950"/>
                  <a:gd name="connsiteY5" fmla="*/ 1000335 h 2495760"/>
                  <a:gd name="connsiteX0" fmla="*/ 595689 w 1291358"/>
                  <a:gd name="connsiteY0" fmla="*/ 2495760 h 2495760"/>
                  <a:gd name="connsiteX1" fmla="*/ 580608 w 1291358"/>
                  <a:gd name="connsiteY1" fmla="*/ 1094791 h 2495760"/>
                  <a:gd name="connsiteX2" fmla="*/ 114677 w 1291358"/>
                  <a:gd name="connsiteY2" fmla="*/ 97841 h 2495760"/>
                  <a:gd name="connsiteX3" fmla="*/ 525838 w 1291358"/>
                  <a:gd name="connsiteY3" fmla="*/ 1091616 h 2495760"/>
                  <a:gd name="connsiteX4" fmla="*/ 1291014 w 1291358"/>
                  <a:gd name="connsiteY4" fmla="*/ 210 h 2495760"/>
                  <a:gd name="connsiteX5" fmla="*/ 629026 w 1291358"/>
                  <a:gd name="connsiteY5" fmla="*/ 1000335 h 2495760"/>
                  <a:gd name="connsiteX0" fmla="*/ 595689 w 1402758"/>
                  <a:gd name="connsiteY0" fmla="*/ 2548777 h 2548777"/>
                  <a:gd name="connsiteX1" fmla="*/ 580608 w 1402758"/>
                  <a:gd name="connsiteY1" fmla="*/ 1147808 h 2548777"/>
                  <a:gd name="connsiteX2" fmla="*/ 114677 w 1402758"/>
                  <a:gd name="connsiteY2" fmla="*/ 150858 h 2548777"/>
                  <a:gd name="connsiteX3" fmla="*/ 525838 w 1402758"/>
                  <a:gd name="connsiteY3" fmla="*/ 1144633 h 2548777"/>
                  <a:gd name="connsiteX4" fmla="*/ 1291014 w 1402758"/>
                  <a:gd name="connsiteY4" fmla="*/ 53227 h 2548777"/>
                  <a:gd name="connsiteX5" fmla="*/ 629026 w 1402758"/>
                  <a:gd name="connsiteY5" fmla="*/ 1053352 h 2548777"/>
                  <a:gd name="connsiteX0" fmla="*/ 595689 w 1291765"/>
                  <a:gd name="connsiteY0" fmla="*/ 2495620 h 2495620"/>
                  <a:gd name="connsiteX1" fmla="*/ 580608 w 1291765"/>
                  <a:gd name="connsiteY1" fmla="*/ 1094651 h 2495620"/>
                  <a:gd name="connsiteX2" fmla="*/ 114677 w 1291765"/>
                  <a:gd name="connsiteY2" fmla="*/ 97701 h 2495620"/>
                  <a:gd name="connsiteX3" fmla="*/ 525838 w 1291765"/>
                  <a:gd name="connsiteY3" fmla="*/ 1091476 h 2495620"/>
                  <a:gd name="connsiteX4" fmla="*/ 1291014 w 1291765"/>
                  <a:gd name="connsiteY4" fmla="*/ 70 h 2495620"/>
                  <a:gd name="connsiteX5" fmla="*/ 674270 w 1291765"/>
                  <a:gd name="connsiteY5" fmla="*/ 1038295 h 2495620"/>
                  <a:gd name="connsiteX0" fmla="*/ 595689 w 1291602"/>
                  <a:gd name="connsiteY0" fmla="*/ 2496473 h 2496473"/>
                  <a:gd name="connsiteX1" fmla="*/ 580608 w 1291602"/>
                  <a:gd name="connsiteY1" fmla="*/ 1095504 h 2496473"/>
                  <a:gd name="connsiteX2" fmla="*/ 114677 w 1291602"/>
                  <a:gd name="connsiteY2" fmla="*/ 98554 h 2496473"/>
                  <a:gd name="connsiteX3" fmla="*/ 525838 w 1291602"/>
                  <a:gd name="connsiteY3" fmla="*/ 1092329 h 2496473"/>
                  <a:gd name="connsiteX4" fmla="*/ 1291014 w 1291602"/>
                  <a:gd name="connsiteY4" fmla="*/ 923 h 2496473"/>
                  <a:gd name="connsiteX5" fmla="*/ 652840 w 1291602"/>
                  <a:gd name="connsiteY5" fmla="*/ 905799 h 2496473"/>
                  <a:gd name="connsiteX6" fmla="*/ 674270 w 1291602"/>
                  <a:gd name="connsiteY6" fmla="*/ 1039148 h 2496473"/>
                  <a:gd name="connsiteX0" fmla="*/ 595689 w 1291879"/>
                  <a:gd name="connsiteY0" fmla="*/ 2495621 h 2495621"/>
                  <a:gd name="connsiteX1" fmla="*/ 580608 w 1291879"/>
                  <a:gd name="connsiteY1" fmla="*/ 1094652 h 2495621"/>
                  <a:gd name="connsiteX2" fmla="*/ 114677 w 1291879"/>
                  <a:gd name="connsiteY2" fmla="*/ 97702 h 2495621"/>
                  <a:gd name="connsiteX3" fmla="*/ 525838 w 1291879"/>
                  <a:gd name="connsiteY3" fmla="*/ 1091477 h 2495621"/>
                  <a:gd name="connsiteX4" fmla="*/ 1291014 w 1291879"/>
                  <a:gd name="connsiteY4" fmla="*/ 71 h 2495621"/>
                  <a:gd name="connsiteX5" fmla="*/ 674270 w 1291879"/>
                  <a:gd name="connsiteY5" fmla="*/ 1038296 h 2495621"/>
                  <a:gd name="connsiteX0" fmla="*/ 595689 w 1295478"/>
                  <a:gd name="connsiteY0" fmla="*/ 2495606 h 2495606"/>
                  <a:gd name="connsiteX1" fmla="*/ 580608 w 1295478"/>
                  <a:gd name="connsiteY1" fmla="*/ 1094637 h 2495606"/>
                  <a:gd name="connsiteX2" fmla="*/ 114677 w 1295478"/>
                  <a:gd name="connsiteY2" fmla="*/ 97687 h 2495606"/>
                  <a:gd name="connsiteX3" fmla="*/ 525838 w 1295478"/>
                  <a:gd name="connsiteY3" fmla="*/ 1091462 h 2495606"/>
                  <a:gd name="connsiteX4" fmla="*/ 1291014 w 1295478"/>
                  <a:gd name="connsiteY4" fmla="*/ 56 h 2495606"/>
                  <a:gd name="connsiteX5" fmla="*/ 826670 w 1295478"/>
                  <a:gd name="connsiteY5" fmla="*/ 1145437 h 2495606"/>
                  <a:gd name="connsiteX0" fmla="*/ 595689 w 1291734"/>
                  <a:gd name="connsiteY0" fmla="*/ 2495579 h 2495579"/>
                  <a:gd name="connsiteX1" fmla="*/ 580608 w 1291734"/>
                  <a:gd name="connsiteY1" fmla="*/ 1094610 h 2495579"/>
                  <a:gd name="connsiteX2" fmla="*/ 114677 w 1291734"/>
                  <a:gd name="connsiteY2" fmla="*/ 97660 h 2495579"/>
                  <a:gd name="connsiteX3" fmla="*/ 525838 w 1291734"/>
                  <a:gd name="connsiteY3" fmla="*/ 1091435 h 2495579"/>
                  <a:gd name="connsiteX4" fmla="*/ 1291014 w 1291734"/>
                  <a:gd name="connsiteY4" fmla="*/ 29 h 2495579"/>
                  <a:gd name="connsiteX5" fmla="*/ 662364 w 1291734"/>
                  <a:gd name="connsiteY5" fmla="*/ 1057304 h 2495579"/>
                  <a:gd name="connsiteX0" fmla="*/ 482512 w 1179310"/>
                  <a:gd name="connsiteY0" fmla="*/ 2495556 h 2495556"/>
                  <a:gd name="connsiteX1" fmla="*/ 467431 w 1179310"/>
                  <a:gd name="connsiteY1" fmla="*/ 1094587 h 2495556"/>
                  <a:gd name="connsiteX2" fmla="*/ 1500 w 1179310"/>
                  <a:gd name="connsiteY2" fmla="*/ 97637 h 2495556"/>
                  <a:gd name="connsiteX3" fmla="*/ 350749 w 1179310"/>
                  <a:gd name="connsiteY3" fmla="*/ 1072362 h 2495556"/>
                  <a:gd name="connsiteX4" fmla="*/ 1177837 w 1179310"/>
                  <a:gd name="connsiteY4" fmla="*/ 6 h 2495556"/>
                  <a:gd name="connsiteX5" fmla="*/ 549187 w 1179310"/>
                  <a:gd name="connsiteY5" fmla="*/ 1057281 h 2495556"/>
                  <a:gd name="connsiteX0" fmla="*/ 482858 w 1179656"/>
                  <a:gd name="connsiteY0" fmla="*/ 2495556 h 2495556"/>
                  <a:gd name="connsiteX1" fmla="*/ 482065 w 1179656"/>
                  <a:gd name="connsiteY1" fmla="*/ 1004099 h 2495556"/>
                  <a:gd name="connsiteX2" fmla="*/ 1846 w 1179656"/>
                  <a:gd name="connsiteY2" fmla="*/ 97637 h 2495556"/>
                  <a:gd name="connsiteX3" fmla="*/ 351095 w 1179656"/>
                  <a:gd name="connsiteY3" fmla="*/ 1072362 h 2495556"/>
                  <a:gd name="connsiteX4" fmla="*/ 1178183 w 1179656"/>
                  <a:gd name="connsiteY4" fmla="*/ 6 h 2495556"/>
                  <a:gd name="connsiteX5" fmla="*/ 549533 w 1179656"/>
                  <a:gd name="connsiteY5" fmla="*/ 1057281 h 2495556"/>
                  <a:gd name="connsiteX0" fmla="*/ 482858 w 1180436"/>
                  <a:gd name="connsiteY0" fmla="*/ 2495588 h 2495588"/>
                  <a:gd name="connsiteX1" fmla="*/ 482065 w 1180436"/>
                  <a:gd name="connsiteY1" fmla="*/ 1004131 h 2495588"/>
                  <a:gd name="connsiteX2" fmla="*/ 1846 w 1180436"/>
                  <a:gd name="connsiteY2" fmla="*/ 97669 h 2495588"/>
                  <a:gd name="connsiteX3" fmla="*/ 351095 w 1180436"/>
                  <a:gd name="connsiteY3" fmla="*/ 1072394 h 2495588"/>
                  <a:gd name="connsiteX4" fmla="*/ 1178183 w 1180436"/>
                  <a:gd name="connsiteY4" fmla="*/ 38 h 2495588"/>
                  <a:gd name="connsiteX5" fmla="*/ 590015 w 1180436"/>
                  <a:gd name="connsiteY5" fmla="*/ 1033500 h 2495588"/>
                  <a:gd name="connsiteX0" fmla="*/ 482549 w 1179961"/>
                  <a:gd name="connsiteY0" fmla="*/ 2495566 h 2495566"/>
                  <a:gd name="connsiteX1" fmla="*/ 481756 w 1179961"/>
                  <a:gd name="connsiteY1" fmla="*/ 1004109 h 2495566"/>
                  <a:gd name="connsiteX2" fmla="*/ 1537 w 1179961"/>
                  <a:gd name="connsiteY2" fmla="*/ 97647 h 2495566"/>
                  <a:gd name="connsiteX3" fmla="*/ 360311 w 1179961"/>
                  <a:gd name="connsiteY3" fmla="*/ 1058085 h 2495566"/>
                  <a:gd name="connsiteX4" fmla="*/ 1177874 w 1179961"/>
                  <a:gd name="connsiteY4" fmla="*/ 16 h 2495566"/>
                  <a:gd name="connsiteX5" fmla="*/ 589706 w 1179961"/>
                  <a:gd name="connsiteY5" fmla="*/ 1033478 h 2495566"/>
                  <a:gd name="connsiteX0" fmla="*/ 590850 w 1288262"/>
                  <a:gd name="connsiteY0" fmla="*/ 2495566 h 2495566"/>
                  <a:gd name="connsiteX1" fmla="*/ 590057 w 1288262"/>
                  <a:gd name="connsiteY1" fmla="*/ 1004109 h 2495566"/>
                  <a:gd name="connsiteX2" fmla="*/ 109838 w 1288262"/>
                  <a:gd name="connsiteY2" fmla="*/ 97647 h 2495566"/>
                  <a:gd name="connsiteX3" fmla="*/ 468612 w 1288262"/>
                  <a:gd name="connsiteY3" fmla="*/ 1058085 h 2495566"/>
                  <a:gd name="connsiteX4" fmla="*/ 1286175 w 1288262"/>
                  <a:gd name="connsiteY4" fmla="*/ 16 h 2495566"/>
                  <a:gd name="connsiteX5" fmla="*/ 698007 w 1288262"/>
                  <a:gd name="connsiteY5" fmla="*/ 1033478 h 2495566"/>
                  <a:gd name="connsiteX0" fmla="*/ 673392 w 1370804"/>
                  <a:gd name="connsiteY0" fmla="*/ 2495566 h 2495566"/>
                  <a:gd name="connsiteX1" fmla="*/ 672599 w 1370804"/>
                  <a:gd name="connsiteY1" fmla="*/ 1004109 h 2495566"/>
                  <a:gd name="connsiteX2" fmla="*/ 99512 w 1370804"/>
                  <a:gd name="connsiteY2" fmla="*/ 133366 h 2495566"/>
                  <a:gd name="connsiteX3" fmla="*/ 551154 w 1370804"/>
                  <a:gd name="connsiteY3" fmla="*/ 1058085 h 2495566"/>
                  <a:gd name="connsiteX4" fmla="*/ 1368717 w 1370804"/>
                  <a:gd name="connsiteY4" fmla="*/ 16 h 2495566"/>
                  <a:gd name="connsiteX5" fmla="*/ 780549 w 1370804"/>
                  <a:gd name="connsiteY5" fmla="*/ 1033478 h 2495566"/>
                  <a:gd name="connsiteX0" fmla="*/ 647787 w 1345199"/>
                  <a:gd name="connsiteY0" fmla="*/ 2495566 h 2495566"/>
                  <a:gd name="connsiteX1" fmla="*/ 646994 w 1345199"/>
                  <a:gd name="connsiteY1" fmla="*/ 1004109 h 2495566"/>
                  <a:gd name="connsiteX2" fmla="*/ 102482 w 1345199"/>
                  <a:gd name="connsiteY2" fmla="*/ 111934 h 2495566"/>
                  <a:gd name="connsiteX3" fmla="*/ 525549 w 1345199"/>
                  <a:gd name="connsiteY3" fmla="*/ 1058085 h 2495566"/>
                  <a:gd name="connsiteX4" fmla="*/ 1343112 w 1345199"/>
                  <a:gd name="connsiteY4" fmla="*/ 16 h 2495566"/>
                  <a:gd name="connsiteX5" fmla="*/ 754944 w 1345199"/>
                  <a:gd name="connsiteY5" fmla="*/ 1033478 h 2495566"/>
                  <a:gd name="connsiteX0" fmla="*/ 629733 w 1327145"/>
                  <a:gd name="connsiteY0" fmla="*/ 2495566 h 2495566"/>
                  <a:gd name="connsiteX1" fmla="*/ 628940 w 1327145"/>
                  <a:gd name="connsiteY1" fmla="*/ 1004109 h 2495566"/>
                  <a:gd name="connsiteX2" fmla="*/ 84428 w 1327145"/>
                  <a:gd name="connsiteY2" fmla="*/ 111934 h 2495566"/>
                  <a:gd name="connsiteX3" fmla="*/ 507495 w 1327145"/>
                  <a:gd name="connsiteY3" fmla="*/ 1058085 h 2495566"/>
                  <a:gd name="connsiteX4" fmla="*/ 1325058 w 1327145"/>
                  <a:gd name="connsiteY4" fmla="*/ 16 h 2495566"/>
                  <a:gd name="connsiteX5" fmla="*/ 736890 w 1327145"/>
                  <a:gd name="connsiteY5" fmla="*/ 1033478 h 2495566"/>
                  <a:gd name="connsiteX0" fmla="*/ 647786 w 1345198"/>
                  <a:gd name="connsiteY0" fmla="*/ 2495566 h 2495566"/>
                  <a:gd name="connsiteX1" fmla="*/ 646993 w 1345198"/>
                  <a:gd name="connsiteY1" fmla="*/ 1004109 h 2495566"/>
                  <a:gd name="connsiteX2" fmla="*/ 102481 w 1345198"/>
                  <a:gd name="connsiteY2" fmla="*/ 111934 h 2495566"/>
                  <a:gd name="connsiteX3" fmla="*/ 525548 w 1345198"/>
                  <a:gd name="connsiteY3" fmla="*/ 1058085 h 2495566"/>
                  <a:gd name="connsiteX4" fmla="*/ 1343111 w 1345198"/>
                  <a:gd name="connsiteY4" fmla="*/ 16 h 2495566"/>
                  <a:gd name="connsiteX5" fmla="*/ 754943 w 1345198"/>
                  <a:gd name="connsiteY5" fmla="*/ 1033478 h 2495566"/>
                  <a:gd name="connsiteX0" fmla="*/ 687819 w 1385231"/>
                  <a:gd name="connsiteY0" fmla="*/ 2495566 h 2495566"/>
                  <a:gd name="connsiteX1" fmla="*/ 687026 w 1385231"/>
                  <a:gd name="connsiteY1" fmla="*/ 1004109 h 2495566"/>
                  <a:gd name="connsiteX2" fmla="*/ 142514 w 1385231"/>
                  <a:gd name="connsiteY2" fmla="*/ 111934 h 2495566"/>
                  <a:gd name="connsiteX3" fmla="*/ 565581 w 1385231"/>
                  <a:gd name="connsiteY3" fmla="*/ 1058085 h 2495566"/>
                  <a:gd name="connsiteX4" fmla="*/ 1383144 w 1385231"/>
                  <a:gd name="connsiteY4" fmla="*/ 16 h 2495566"/>
                  <a:gd name="connsiteX5" fmla="*/ 794976 w 1385231"/>
                  <a:gd name="connsiteY5" fmla="*/ 1033478 h 2495566"/>
                  <a:gd name="connsiteX0" fmla="*/ 675000 w 1372412"/>
                  <a:gd name="connsiteY0" fmla="*/ 2495566 h 2495566"/>
                  <a:gd name="connsiteX1" fmla="*/ 674207 w 1372412"/>
                  <a:gd name="connsiteY1" fmla="*/ 1004109 h 2495566"/>
                  <a:gd name="connsiteX2" fmla="*/ 129695 w 1372412"/>
                  <a:gd name="connsiteY2" fmla="*/ 111934 h 2495566"/>
                  <a:gd name="connsiteX3" fmla="*/ 552762 w 1372412"/>
                  <a:gd name="connsiteY3" fmla="*/ 1058085 h 2495566"/>
                  <a:gd name="connsiteX4" fmla="*/ 1370325 w 1372412"/>
                  <a:gd name="connsiteY4" fmla="*/ 16 h 2495566"/>
                  <a:gd name="connsiteX5" fmla="*/ 782157 w 1372412"/>
                  <a:gd name="connsiteY5" fmla="*/ 1033478 h 2495566"/>
                  <a:gd name="connsiteX0" fmla="*/ 675000 w 1502594"/>
                  <a:gd name="connsiteY0" fmla="*/ 2546661 h 2546661"/>
                  <a:gd name="connsiteX1" fmla="*/ 674207 w 1502594"/>
                  <a:gd name="connsiteY1" fmla="*/ 1055204 h 2546661"/>
                  <a:gd name="connsiteX2" fmla="*/ 129695 w 1502594"/>
                  <a:gd name="connsiteY2" fmla="*/ 163029 h 2546661"/>
                  <a:gd name="connsiteX3" fmla="*/ 552762 w 1502594"/>
                  <a:gd name="connsiteY3" fmla="*/ 1109180 h 2546661"/>
                  <a:gd name="connsiteX4" fmla="*/ 1370325 w 1502594"/>
                  <a:gd name="connsiteY4" fmla="*/ 51111 h 2546661"/>
                  <a:gd name="connsiteX5" fmla="*/ 782157 w 1502594"/>
                  <a:gd name="connsiteY5" fmla="*/ 1084573 h 2546661"/>
                  <a:gd name="connsiteX0" fmla="*/ 645869 w 1473463"/>
                  <a:gd name="connsiteY0" fmla="*/ 2546661 h 2546661"/>
                  <a:gd name="connsiteX1" fmla="*/ 645076 w 1473463"/>
                  <a:gd name="connsiteY1" fmla="*/ 1055204 h 2546661"/>
                  <a:gd name="connsiteX2" fmla="*/ 100564 w 1473463"/>
                  <a:gd name="connsiteY2" fmla="*/ 163029 h 2546661"/>
                  <a:gd name="connsiteX3" fmla="*/ 523631 w 1473463"/>
                  <a:gd name="connsiteY3" fmla="*/ 1109180 h 2546661"/>
                  <a:gd name="connsiteX4" fmla="*/ 1341194 w 1473463"/>
                  <a:gd name="connsiteY4" fmla="*/ 51111 h 2546661"/>
                  <a:gd name="connsiteX5" fmla="*/ 753026 w 1473463"/>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755903 w 1476341"/>
                  <a:gd name="connsiteY6" fmla="*/ 1079812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65416 w 1476341"/>
                  <a:gd name="connsiteY6" fmla="*/ 1153630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24935 w 1476341"/>
                  <a:gd name="connsiteY6" fmla="*/ 948843 h 2546661"/>
                  <a:gd name="connsiteX0" fmla="*/ 648747 w 1473490"/>
                  <a:gd name="connsiteY0" fmla="*/ 2546661 h 2546661"/>
                  <a:gd name="connsiteX1" fmla="*/ 647954 w 1473490"/>
                  <a:gd name="connsiteY1" fmla="*/ 1055204 h 2546661"/>
                  <a:gd name="connsiteX2" fmla="*/ 103442 w 1473490"/>
                  <a:gd name="connsiteY2" fmla="*/ 163029 h 2546661"/>
                  <a:gd name="connsiteX3" fmla="*/ 526509 w 1473490"/>
                  <a:gd name="connsiteY3" fmla="*/ 1109180 h 2546661"/>
                  <a:gd name="connsiteX4" fmla="*/ 1344072 w 1473490"/>
                  <a:gd name="connsiteY4" fmla="*/ 51111 h 2546661"/>
                  <a:gd name="connsiteX5" fmla="*/ 755904 w 1473490"/>
                  <a:gd name="connsiteY5" fmla="*/ 1084573 h 2546661"/>
                  <a:gd name="connsiteX6" fmla="*/ 624935 w 1473490"/>
                  <a:gd name="connsiteY6" fmla="*/ 948843 h 2546661"/>
                  <a:gd name="connsiteX0" fmla="*/ 648747 w 1477073"/>
                  <a:gd name="connsiteY0" fmla="*/ 2546661 h 2546661"/>
                  <a:gd name="connsiteX1" fmla="*/ 647954 w 1477073"/>
                  <a:gd name="connsiteY1" fmla="*/ 1055204 h 2546661"/>
                  <a:gd name="connsiteX2" fmla="*/ 103442 w 1477073"/>
                  <a:gd name="connsiteY2" fmla="*/ 163029 h 2546661"/>
                  <a:gd name="connsiteX3" fmla="*/ 526509 w 1477073"/>
                  <a:gd name="connsiteY3" fmla="*/ 1109180 h 2546661"/>
                  <a:gd name="connsiteX4" fmla="*/ 1344072 w 1477073"/>
                  <a:gd name="connsiteY4" fmla="*/ 51111 h 2546661"/>
                  <a:gd name="connsiteX5" fmla="*/ 755904 w 1477073"/>
                  <a:gd name="connsiteY5" fmla="*/ 1084573 h 2546661"/>
                  <a:gd name="connsiteX6" fmla="*/ 624935 w 1477073"/>
                  <a:gd name="connsiteY6" fmla="*/ 948843 h 2546661"/>
                  <a:gd name="connsiteX0" fmla="*/ 648747 w 1467966"/>
                  <a:gd name="connsiteY0" fmla="*/ 2534924 h 2534924"/>
                  <a:gd name="connsiteX1" fmla="*/ 647954 w 1467966"/>
                  <a:gd name="connsiteY1" fmla="*/ 1043467 h 2534924"/>
                  <a:gd name="connsiteX2" fmla="*/ 103442 w 1467966"/>
                  <a:gd name="connsiteY2" fmla="*/ 151292 h 2534924"/>
                  <a:gd name="connsiteX3" fmla="*/ 526509 w 1467966"/>
                  <a:gd name="connsiteY3" fmla="*/ 1097443 h 2534924"/>
                  <a:gd name="connsiteX4" fmla="*/ 1344072 w 1467966"/>
                  <a:gd name="connsiteY4" fmla="*/ 39374 h 2534924"/>
                  <a:gd name="connsiteX5" fmla="*/ 755904 w 1467966"/>
                  <a:gd name="connsiteY5" fmla="*/ 1072836 h 2534924"/>
                  <a:gd name="connsiteX6" fmla="*/ 624935 w 1467966"/>
                  <a:gd name="connsiteY6" fmla="*/ 937106 h 2534924"/>
                  <a:gd name="connsiteX0" fmla="*/ 631614 w 1450833"/>
                  <a:gd name="connsiteY0" fmla="*/ 2534924 h 2534924"/>
                  <a:gd name="connsiteX1" fmla="*/ 630821 w 1450833"/>
                  <a:gd name="connsiteY1" fmla="*/ 1043467 h 2534924"/>
                  <a:gd name="connsiteX2" fmla="*/ 86309 w 1450833"/>
                  <a:gd name="connsiteY2" fmla="*/ 151292 h 2534924"/>
                  <a:gd name="connsiteX3" fmla="*/ 509376 w 1450833"/>
                  <a:gd name="connsiteY3" fmla="*/ 1097443 h 2534924"/>
                  <a:gd name="connsiteX4" fmla="*/ 1326939 w 1450833"/>
                  <a:gd name="connsiteY4" fmla="*/ 39374 h 2534924"/>
                  <a:gd name="connsiteX5" fmla="*/ 738771 w 1450833"/>
                  <a:gd name="connsiteY5" fmla="*/ 1072836 h 2534924"/>
                  <a:gd name="connsiteX6" fmla="*/ 607802 w 1450833"/>
                  <a:gd name="connsiteY6" fmla="*/ 937106 h 2534924"/>
                  <a:gd name="connsiteX0" fmla="*/ 655497 w 1474716"/>
                  <a:gd name="connsiteY0" fmla="*/ 2534924 h 2534924"/>
                  <a:gd name="connsiteX1" fmla="*/ 654704 w 1474716"/>
                  <a:gd name="connsiteY1" fmla="*/ 1043467 h 2534924"/>
                  <a:gd name="connsiteX2" fmla="*/ 110192 w 1474716"/>
                  <a:gd name="connsiteY2" fmla="*/ 151292 h 2534924"/>
                  <a:gd name="connsiteX3" fmla="*/ 533259 w 1474716"/>
                  <a:gd name="connsiteY3" fmla="*/ 1097443 h 2534924"/>
                  <a:gd name="connsiteX4" fmla="*/ 1350822 w 1474716"/>
                  <a:gd name="connsiteY4" fmla="*/ 39374 h 2534924"/>
                  <a:gd name="connsiteX5" fmla="*/ 762654 w 1474716"/>
                  <a:gd name="connsiteY5" fmla="*/ 1072836 h 2534924"/>
                  <a:gd name="connsiteX6" fmla="*/ 631685 w 1474716"/>
                  <a:gd name="connsiteY6" fmla="*/ 937106 h 2534924"/>
                  <a:gd name="connsiteX0" fmla="*/ 680903 w 1500122"/>
                  <a:gd name="connsiteY0" fmla="*/ 2534924 h 2534924"/>
                  <a:gd name="connsiteX1" fmla="*/ 680110 w 1500122"/>
                  <a:gd name="connsiteY1" fmla="*/ 1043467 h 2534924"/>
                  <a:gd name="connsiteX2" fmla="*/ 135598 w 1500122"/>
                  <a:gd name="connsiteY2" fmla="*/ 151292 h 2534924"/>
                  <a:gd name="connsiteX3" fmla="*/ 558665 w 1500122"/>
                  <a:gd name="connsiteY3" fmla="*/ 1097443 h 2534924"/>
                  <a:gd name="connsiteX4" fmla="*/ 1376228 w 1500122"/>
                  <a:gd name="connsiteY4" fmla="*/ 39374 h 2534924"/>
                  <a:gd name="connsiteX5" fmla="*/ 788060 w 1500122"/>
                  <a:gd name="connsiteY5" fmla="*/ 1072836 h 2534924"/>
                  <a:gd name="connsiteX6" fmla="*/ 657091 w 1500122"/>
                  <a:gd name="connsiteY6" fmla="*/ 937106 h 2534924"/>
                  <a:gd name="connsiteX0" fmla="*/ 679919 w 1499138"/>
                  <a:gd name="connsiteY0" fmla="*/ 2534924 h 2534924"/>
                  <a:gd name="connsiteX1" fmla="*/ 679126 w 1499138"/>
                  <a:gd name="connsiteY1" fmla="*/ 1043467 h 2534924"/>
                  <a:gd name="connsiteX2" fmla="*/ 134614 w 1499138"/>
                  <a:gd name="connsiteY2" fmla="*/ 151292 h 2534924"/>
                  <a:gd name="connsiteX3" fmla="*/ 557681 w 1499138"/>
                  <a:gd name="connsiteY3" fmla="*/ 1097443 h 2534924"/>
                  <a:gd name="connsiteX4" fmla="*/ 1375244 w 1499138"/>
                  <a:gd name="connsiteY4" fmla="*/ 39374 h 2534924"/>
                  <a:gd name="connsiteX5" fmla="*/ 787076 w 1499138"/>
                  <a:gd name="connsiteY5" fmla="*/ 1072836 h 2534924"/>
                  <a:gd name="connsiteX6" fmla="*/ 656107 w 1499138"/>
                  <a:gd name="connsiteY6" fmla="*/ 937106 h 2534924"/>
                  <a:gd name="connsiteX0" fmla="*/ 661317 w 1480536"/>
                  <a:gd name="connsiteY0" fmla="*/ 2534924 h 2534924"/>
                  <a:gd name="connsiteX1" fmla="*/ 660524 w 1480536"/>
                  <a:gd name="connsiteY1" fmla="*/ 1043467 h 2534924"/>
                  <a:gd name="connsiteX2" fmla="*/ 116012 w 1480536"/>
                  <a:gd name="connsiteY2" fmla="*/ 151292 h 2534924"/>
                  <a:gd name="connsiteX3" fmla="*/ 539079 w 1480536"/>
                  <a:gd name="connsiteY3" fmla="*/ 1097443 h 2534924"/>
                  <a:gd name="connsiteX4" fmla="*/ 1356642 w 1480536"/>
                  <a:gd name="connsiteY4" fmla="*/ 39374 h 2534924"/>
                  <a:gd name="connsiteX5" fmla="*/ 768474 w 1480536"/>
                  <a:gd name="connsiteY5" fmla="*/ 1072836 h 2534924"/>
                  <a:gd name="connsiteX6" fmla="*/ 637505 w 1480536"/>
                  <a:gd name="connsiteY6" fmla="*/ 937106 h 2534924"/>
                  <a:gd name="connsiteX0" fmla="*/ 654531 w 1473750"/>
                  <a:gd name="connsiteY0" fmla="*/ 2534924 h 2534924"/>
                  <a:gd name="connsiteX1" fmla="*/ 653738 w 1473750"/>
                  <a:gd name="connsiteY1" fmla="*/ 1043467 h 2534924"/>
                  <a:gd name="connsiteX2" fmla="*/ 109226 w 1473750"/>
                  <a:gd name="connsiteY2" fmla="*/ 151292 h 2534924"/>
                  <a:gd name="connsiteX3" fmla="*/ 532293 w 1473750"/>
                  <a:gd name="connsiteY3" fmla="*/ 1097443 h 2534924"/>
                  <a:gd name="connsiteX4" fmla="*/ 1349856 w 1473750"/>
                  <a:gd name="connsiteY4" fmla="*/ 39374 h 2534924"/>
                  <a:gd name="connsiteX5" fmla="*/ 761688 w 1473750"/>
                  <a:gd name="connsiteY5" fmla="*/ 1072836 h 2534924"/>
                  <a:gd name="connsiteX6" fmla="*/ 630719 w 1473750"/>
                  <a:gd name="connsiteY6" fmla="*/ 937106 h 2534924"/>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28802 w 1325584"/>
                  <a:gd name="connsiteY0" fmla="*/ 2495551 h 2495551"/>
                  <a:gd name="connsiteX1" fmla="*/ 628009 w 1325584"/>
                  <a:gd name="connsiteY1" fmla="*/ 1004094 h 2495551"/>
                  <a:gd name="connsiteX2" fmla="*/ 83497 w 1325584"/>
                  <a:gd name="connsiteY2" fmla="*/ 111919 h 2495551"/>
                  <a:gd name="connsiteX3" fmla="*/ 506564 w 1325584"/>
                  <a:gd name="connsiteY3" fmla="*/ 1058070 h 2495551"/>
                  <a:gd name="connsiteX4" fmla="*/ 547839 w 1325584"/>
                  <a:gd name="connsiteY4" fmla="*/ 1038226 h 2495551"/>
                  <a:gd name="connsiteX5" fmla="*/ 1324127 w 1325584"/>
                  <a:gd name="connsiteY5" fmla="*/ 1 h 2495551"/>
                  <a:gd name="connsiteX6" fmla="*/ 735959 w 1325584"/>
                  <a:gd name="connsiteY6" fmla="*/ 1033463 h 2495551"/>
                  <a:gd name="connsiteX7" fmla="*/ 604990 w 1325584"/>
                  <a:gd name="connsiteY7" fmla="*/ 897733 h 2495551"/>
                  <a:gd name="connsiteX0" fmla="*/ 655570 w 1352352"/>
                  <a:gd name="connsiteY0" fmla="*/ 2495551 h 2495551"/>
                  <a:gd name="connsiteX1" fmla="*/ 654777 w 1352352"/>
                  <a:gd name="connsiteY1" fmla="*/ 1004094 h 2495551"/>
                  <a:gd name="connsiteX2" fmla="*/ 110265 w 1352352"/>
                  <a:gd name="connsiteY2" fmla="*/ 111919 h 2495551"/>
                  <a:gd name="connsiteX3" fmla="*/ 533332 w 1352352"/>
                  <a:gd name="connsiteY3" fmla="*/ 1058070 h 2495551"/>
                  <a:gd name="connsiteX4" fmla="*/ 574607 w 1352352"/>
                  <a:gd name="connsiteY4" fmla="*/ 1038226 h 2495551"/>
                  <a:gd name="connsiteX5" fmla="*/ 1350895 w 1352352"/>
                  <a:gd name="connsiteY5" fmla="*/ 1 h 2495551"/>
                  <a:gd name="connsiteX6" fmla="*/ 762727 w 1352352"/>
                  <a:gd name="connsiteY6" fmla="*/ 1033463 h 2495551"/>
                  <a:gd name="connsiteX7" fmla="*/ 631758 w 1352352"/>
                  <a:gd name="connsiteY7" fmla="*/ 897733 h 2495551"/>
                  <a:gd name="connsiteX0" fmla="*/ 655238 w 1414040"/>
                  <a:gd name="connsiteY0" fmla="*/ 2505652 h 2505652"/>
                  <a:gd name="connsiteX1" fmla="*/ 654445 w 1414040"/>
                  <a:gd name="connsiteY1" fmla="*/ 1014195 h 2505652"/>
                  <a:gd name="connsiteX2" fmla="*/ 109933 w 1414040"/>
                  <a:gd name="connsiteY2" fmla="*/ 122020 h 2505652"/>
                  <a:gd name="connsiteX3" fmla="*/ 533000 w 1414040"/>
                  <a:gd name="connsiteY3" fmla="*/ 1068171 h 2505652"/>
                  <a:gd name="connsiteX4" fmla="*/ 1386281 w 1414040"/>
                  <a:gd name="connsiteY4" fmla="*/ 569696 h 2505652"/>
                  <a:gd name="connsiteX5" fmla="*/ 1350563 w 1414040"/>
                  <a:gd name="connsiteY5" fmla="*/ 10102 h 2505652"/>
                  <a:gd name="connsiteX6" fmla="*/ 762395 w 1414040"/>
                  <a:gd name="connsiteY6" fmla="*/ 1043564 h 2505652"/>
                  <a:gd name="connsiteX7" fmla="*/ 631426 w 1414040"/>
                  <a:gd name="connsiteY7" fmla="*/ 907834 h 2505652"/>
                  <a:gd name="connsiteX0" fmla="*/ 654907 w 1405669"/>
                  <a:gd name="connsiteY0" fmla="*/ 2518282 h 2518282"/>
                  <a:gd name="connsiteX1" fmla="*/ 654114 w 1405669"/>
                  <a:gd name="connsiteY1" fmla="*/ 1026825 h 2518282"/>
                  <a:gd name="connsiteX2" fmla="*/ 109602 w 1405669"/>
                  <a:gd name="connsiteY2" fmla="*/ 134650 h 2518282"/>
                  <a:gd name="connsiteX3" fmla="*/ 532669 w 1405669"/>
                  <a:gd name="connsiteY3" fmla="*/ 1080801 h 2518282"/>
                  <a:gd name="connsiteX4" fmla="*/ 1369281 w 1405669"/>
                  <a:gd name="connsiteY4" fmla="*/ 429926 h 2518282"/>
                  <a:gd name="connsiteX5" fmla="*/ 1350232 w 1405669"/>
                  <a:gd name="connsiteY5" fmla="*/ 22732 h 2518282"/>
                  <a:gd name="connsiteX6" fmla="*/ 762064 w 1405669"/>
                  <a:gd name="connsiteY6" fmla="*/ 1056194 h 2518282"/>
                  <a:gd name="connsiteX7" fmla="*/ 631095 w 1405669"/>
                  <a:gd name="connsiteY7" fmla="*/ 920464 h 2518282"/>
                  <a:gd name="connsiteX0" fmla="*/ 654907 w 1453077"/>
                  <a:gd name="connsiteY0" fmla="*/ 2522152 h 2522152"/>
                  <a:gd name="connsiteX1" fmla="*/ 654114 w 1453077"/>
                  <a:gd name="connsiteY1" fmla="*/ 1030695 h 2522152"/>
                  <a:gd name="connsiteX2" fmla="*/ 109602 w 1453077"/>
                  <a:gd name="connsiteY2" fmla="*/ 138520 h 2522152"/>
                  <a:gd name="connsiteX3" fmla="*/ 532669 w 1453077"/>
                  <a:gd name="connsiteY3" fmla="*/ 1084671 h 2522152"/>
                  <a:gd name="connsiteX4" fmla="*/ 1369281 w 1453077"/>
                  <a:gd name="connsiteY4" fmla="*/ 433796 h 2522152"/>
                  <a:gd name="connsiteX5" fmla="*/ 1354995 w 1453077"/>
                  <a:gd name="connsiteY5" fmla="*/ 19458 h 2522152"/>
                  <a:gd name="connsiteX6" fmla="*/ 762064 w 1453077"/>
                  <a:gd name="connsiteY6" fmla="*/ 1060064 h 2522152"/>
                  <a:gd name="connsiteX7" fmla="*/ 631095 w 1453077"/>
                  <a:gd name="connsiteY7" fmla="*/ 924334 h 2522152"/>
                  <a:gd name="connsiteX0" fmla="*/ 654907 w 1430197"/>
                  <a:gd name="connsiteY0" fmla="*/ 2529882 h 2529882"/>
                  <a:gd name="connsiteX1" fmla="*/ 654114 w 1430197"/>
                  <a:gd name="connsiteY1" fmla="*/ 1038425 h 2529882"/>
                  <a:gd name="connsiteX2" fmla="*/ 109602 w 1430197"/>
                  <a:gd name="connsiteY2" fmla="*/ 146250 h 2529882"/>
                  <a:gd name="connsiteX3" fmla="*/ 532669 w 1430197"/>
                  <a:gd name="connsiteY3" fmla="*/ 1092401 h 2529882"/>
                  <a:gd name="connsiteX4" fmla="*/ 1369281 w 1430197"/>
                  <a:gd name="connsiteY4" fmla="*/ 441526 h 2529882"/>
                  <a:gd name="connsiteX5" fmla="*/ 1354995 w 1430197"/>
                  <a:gd name="connsiteY5" fmla="*/ 27188 h 2529882"/>
                  <a:gd name="connsiteX6" fmla="*/ 1269269 w 1430197"/>
                  <a:gd name="connsiteY6" fmla="*/ 153394 h 2529882"/>
                  <a:gd name="connsiteX7" fmla="*/ 762064 w 1430197"/>
                  <a:gd name="connsiteY7" fmla="*/ 1067794 h 2529882"/>
                  <a:gd name="connsiteX8" fmla="*/ 631095 w 1430197"/>
                  <a:gd name="connsiteY8" fmla="*/ 932064 h 2529882"/>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62064 w 1441145"/>
                  <a:gd name="connsiteY7" fmla="*/ 1069479 h 2531567"/>
                  <a:gd name="connsiteX8" fmla="*/ 631095 w 1441145"/>
                  <a:gd name="connsiteY8" fmla="*/ 933749 h 2531567"/>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21582 w 1441145"/>
                  <a:gd name="connsiteY7" fmla="*/ 840879 h 2531567"/>
                  <a:gd name="connsiteX8" fmla="*/ 631095 w 1441145"/>
                  <a:gd name="connsiteY8" fmla="*/ 933749 h 2531567"/>
                  <a:gd name="connsiteX0" fmla="*/ 652181 w 1367793"/>
                  <a:gd name="connsiteY0" fmla="*/ 2548817 h 2548817"/>
                  <a:gd name="connsiteX1" fmla="*/ 651388 w 1367793"/>
                  <a:gd name="connsiteY1" fmla="*/ 1057360 h 2548817"/>
                  <a:gd name="connsiteX2" fmla="*/ 106876 w 1367793"/>
                  <a:gd name="connsiteY2" fmla="*/ 165185 h 2548817"/>
                  <a:gd name="connsiteX3" fmla="*/ 529943 w 1367793"/>
                  <a:gd name="connsiteY3" fmla="*/ 1111336 h 2548817"/>
                  <a:gd name="connsiteX4" fmla="*/ 1226061 w 1367793"/>
                  <a:gd name="connsiteY4" fmla="*/ 693823 h 2548817"/>
                  <a:gd name="connsiteX5" fmla="*/ 1352269 w 1367793"/>
                  <a:gd name="connsiteY5" fmla="*/ 46123 h 2548817"/>
                  <a:gd name="connsiteX6" fmla="*/ 999843 w 1367793"/>
                  <a:gd name="connsiteY6" fmla="*/ 167567 h 2548817"/>
                  <a:gd name="connsiteX7" fmla="*/ 718856 w 1367793"/>
                  <a:gd name="connsiteY7" fmla="*/ 858129 h 2548817"/>
                  <a:gd name="connsiteX8" fmla="*/ 628369 w 1367793"/>
                  <a:gd name="connsiteY8" fmla="*/ 950999 h 2548817"/>
                  <a:gd name="connsiteX0" fmla="*/ 652181 w 1441542"/>
                  <a:gd name="connsiteY0" fmla="*/ 2535546 h 2535546"/>
                  <a:gd name="connsiteX1" fmla="*/ 651388 w 1441542"/>
                  <a:gd name="connsiteY1" fmla="*/ 1044089 h 2535546"/>
                  <a:gd name="connsiteX2" fmla="*/ 106876 w 1441542"/>
                  <a:gd name="connsiteY2" fmla="*/ 151914 h 2535546"/>
                  <a:gd name="connsiteX3" fmla="*/ 529943 w 1441542"/>
                  <a:gd name="connsiteY3" fmla="*/ 1098065 h 2535546"/>
                  <a:gd name="connsiteX4" fmla="*/ 1226061 w 1441542"/>
                  <a:gd name="connsiteY4" fmla="*/ 680552 h 2535546"/>
                  <a:gd name="connsiteX5" fmla="*/ 1433232 w 1441542"/>
                  <a:gd name="connsiteY5" fmla="*/ 51902 h 2535546"/>
                  <a:gd name="connsiteX6" fmla="*/ 999843 w 1441542"/>
                  <a:gd name="connsiteY6" fmla="*/ 154296 h 2535546"/>
                  <a:gd name="connsiteX7" fmla="*/ 718856 w 1441542"/>
                  <a:gd name="connsiteY7" fmla="*/ 844858 h 2535546"/>
                  <a:gd name="connsiteX8" fmla="*/ 628369 w 1441542"/>
                  <a:gd name="connsiteY8" fmla="*/ 937728 h 2535546"/>
                  <a:gd name="connsiteX0" fmla="*/ 652181 w 1462710"/>
                  <a:gd name="connsiteY0" fmla="*/ 2564860 h 2564860"/>
                  <a:gd name="connsiteX1" fmla="*/ 651388 w 1462710"/>
                  <a:gd name="connsiteY1" fmla="*/ 1073403 h 2564860"/>
                  <a:gd name="connsiteX2" fmla="*/ 106876 w 1462710"/>
                  <a:gd name="connsiteY2" fmla="*/ 181228 h 2564860"/>
                  <a:gd name="connsiteX3" fmla="*/ 529943 w 1462710"/>
                  <a:gd name="connsiteY3" fmla="*/ 1127379 h 2564860"/>
                  <a:gd name="connsiteX4" fmla="*/ 1226061 w 1462710"/>
                  <a:gd name="connsiteY4" fmla="*/ 709866 h 2564860"/>
                  <a:gd name="connsiteX5" fmla="*/ 1433232 w 1462710"/>
                  <a:gd name="connsiteY5" fmla="*/ 81216 h 2564860"/>
                  <a:gd name="connsiteX6" fmla="*/ 999843 w 1462710"/>
                  <a:gd name="connsiteY6" fmla="*/ 183610 h 2564860"/>
                  <a:gd name="connsiteX7" fmla="*/ 718856 w 1462710"/>
                  <a:gd name="connsiteY7" fmla="*/ 874172 h 2564860"/>
                  <a:gd name="connsiteX8" fmla="*/ 628369 w 1462710"/>
                  <a:gd name="connsiteY8" fmla="*/ 967042 h 2564860"/>
                  <a:gd name="connsiteX0" fmla="*/ 595760 w 1406289"/>
                  <a:gd name="connsiteY0" fmla="*/ 2564860 h 2564860"/>
                  <a:gd name="connsiteX1" fmla="*/ 594967 w 1406289"/>
                  <a:gd name="connsiteY1" fmla="*/ 1073403 h 2564860"/>
                  <a:gd name="connsiteX2" fmla="*/ 50455 w 1406289"/>
                  <a:gd name="connsiteY2" fmla="*/ 181228 h 2564860"/>
                  <a:gd name="connsiteX3" fmla="*/ 71883 w 1406289"/>
                  <a:gd name="connsiteY3" fmla="*/ 709866 h 2564860"/>
                  <a:gd name="connsiteX4" fmla="*/ 473522 w 1406289"/>
                  <a:gd name="connsiteY4" fmla="*/ 1127379 h 2564860"/>
                  <a:gd name="connsiteX5" fmla="*/ 1169640 w 1406289"/>
                  <a:gd name="connsiteY5" fmla="*/ 709866 h 2564860"/>
                  <a:gd name="connsiteX6" fmla="*/ 1376811 w 1406289"/>
                  <a:gd name="connsiteY6" fmla="*/ 81216 h 2564860"/>
                  <a:gd name="connsiteX7" fmla="*/ 943422 w 1406289"/>
                  <a:gd name="connsiteY7" fmla="*/ 183610 h 2564860"/>
                  <a:gd name="connsiteX8" fmla="*/ 662435 w 1406289"/>
                  <a:gd name="connsiteY8" fmla="*/ 874172 h 2564860"/>
                  <a:gd name="connsiteX9" fmla="*/ 571948 w 1406289"/>
                  <a:gd name="connsiteY9" fmla="*/ 967042 h 2564860"/>
                  <a:gd name="connsiteX0" fmla="*/ 570672 w 1381201"/>
                  <a:gd name="connsiteY0" fmla="*/ 2564860 h 2564860"/>
                  <a:gd name="connsiteX1" fmla="*/ 569879 w 1381201"/>
                  <a:gd name="connsiteY1" fmla="*/ 1073403 h 2564860"/>
                  <a:gd name="connsiteX2" fmla="*/ 72992 w 1381201"/>
                  <a:gd name="connsiteY2" fmla="*/ 197897 h 2564860"/>
                  <a:gd name="connsiteX3" fmla="*/ 46795 w 1381201"/>
                  <a:gd name="connsiteY3" fmla="*/ 709866 h 2564860"/>
                  <a:gd name="connsiteX4" fmla="*/ 448434 w 1381201"/>
                  <a:gd name="connsiteY4" fmla="*/ 1127379 h 2564860"/>
                  <a:gd name="connsiteX5" fmla="*/ 1144552 w 1381201"/>
                  <a:gd name="connsiteY5" fmla="*/ 709866 h 2564860"/>
                  <a:gd name="connsiteX6" fmla="*/ 1351723 w 1381201"/>
                  <a:gd name="connsiteY6" fmla="*/ 81216 h 2564860"/>
                  <a:gd name="connsiteX7" fmla="*/ 918334 w 1381201"/>
                  <a:gd name="connsiteY7" fmla="*/ 183610 h 2564860"/>
                  <a:gd name="connsiteX8" fmla="*/ 637347 w 1381201"/>
                  <a:gd name="connsiteY8" fmla="*/ 874172 h 2564860"/>
                  <a:gd name="connsiteX9" fmla="*/ 546860 w 1381201"/>
                  <a:gd name="connsiteY9" fmla="*/ 967042 h 2564860"/>
                  <a:gd name="connsiteX0" fmla="*/ 557545 w 1368074"/>
                  <a:gd name="connsiteY0" fmla="*/ 2564860 h 2564860"/>
                  <a:gd name="connsiteX1" fmla="*/ 556752 w 1368074"/>
                  <a:gd name="connsiteY1" fmla="*/ 1073403 h 2564860"/>
                  <a:gd name="connsiteX2" fmla="*/ 278937 w 1368074"/>
                  <a:gd name="connsiteY2" fmla="*/ 457454 h 2564860"/>
                  <a:gd name="connsiteX3" fmla="*/ 59865 w 1368074"/>
                  <a:gd name="connsiteY3" fmla="*/ 197897 h 2564860"/>
                  <a:gd name="connsiteX4" fmla="*/ 33668 w 1368074"/>
                  <a:gd name="connsiteY4" fmla="*/ 709866 h 2564860"/>
                  <a:gd name="connsiteX5" fmla="*/ 435307 w 1368074"/>
                  <a:gd name="connsiteY5" fmla="*/ 1127379 h 2564860"/>
                  <a:gd name="connsiteX6" fmla="*/ 1131425 w 1368074"/>
                  <a:gd name="connsiteY6" fmla="*/ 709866 h 2564860"/>
                  <a:gd name="connsiteX7" fmla="*/ 1338596 w 1368074"/>
                  <a:gd name="connsiteY7" fmla="*/ 81216 h 2564860"/>
                  <a:gd name="connsiteX8" fmla="*/ 905207 w 1368074"/>
                  <a:gd name="connsiteY8" fmla="*/ 183610 h 2564860"/>
                  <a:gd name="connsiteX9" fmla="*/ 624220 w 1368074"/>
                  <a:gd name="connsiteY9" fmla="*/ 874172 h 2564860"/>
                  <a:gd name="connsiteX10" fmla="*/ 533733 w 1368074"/>
                  <a:gd name="connsiteY10" fmla="*/ 967042 h 2564860"/>
                  <a:gd name="connsiteX0" fmla="*/ 559778 w 1370307"/>
                  <a:gd name="connsiteY0" fmla="*/ 2564860 h 2564860"/>
                  <a:gd name="connsiteX1" fmla="*/ 558985 w 1370307"/>
                  <a:gd name="connsiteY1" fmla="*/ 1073403 h 2564860"/>
                  <a:gd name="connsiteX2" fmla="*/ 335939 w 1370307"/>
                  <a:gd name="connsiteY2" fmla="*/ 383635 h 2564860"/>
                  <a:gd name="connsiteX3" fmla="*/ 62098 w 1370307"/>
                  <a:gd name="connsiteY3" fmla="*/ 197897 h 2564860"/>
                  <a:gd name="connsiteX4" fmla="*/ 35901 w 1370307"/>
                  <a:gd name="connsiteY4" fmla="*/ 709866 h 2564860"/>
                  <a:gd name="connsiteX5" fmla="*/ 437540 w 1370307"/>
                  <a:gd name="connsiteY5" fmla="*/ 1127379 h 2564860"/>
                  <a:gd name="connsiteX6" fmla="*/ 1133658 w 1370307"/>
                  <a:gd name="connsiteY6" fmla="*/ 709866 h 2564860"/>
                  <a:gd name="connsiteX7" fmla="*/ 1340829 w 1370307"/>
                  <a:gd name="connsiteY7" fmla="*/ 81216 h 2564860"/>
                  <a:gd name="connsiteX8" fmla="*/ 907440 w 1370307"/>
                  <a:gd name="connsiteY8" fmla="*/ 183610 h 2564860"/>
                  <a:gd name="connsiteX9" fmla="*/ 626453 w 1370307"/>
                  <a:gd name="connsiteY9" fmla="*/ 874172 h 2564860"/>
                  <a:gd name="connsiteX10" fmla="*/ 535966 w 1370307"/>
                  <a:gd name="connsiteY10" fmla="*/ 967042 h 2564860"/>
                  <a:gd name="connsiteX0" fmla="*/ 598828 w 1409357"/>
                  <a:gd name="connsiteY0" fmla="*/ 2564860 h 2564860"/>
                  <a:gd name="connsiteX1" fmla="*/ 598035 w 1409357"/>
                  <a:gd name="connsiteY1" fmla="*/ 1073403 h 2564860"/>
                  <a:gd name="connsiteX2" fmla="*/ 374989 w 1409357"/>
                  <a:gd name="connsiteY2" fmla="*/ 383635 h 2564860"/>
                  <a:gd name="connsiteX3" fmla="*/ 24948 w 1409357"/>
                  <a:gd name="connsiteY3" fmla="*/ 207422 h 2564860"/>
                  <a:gd name="connsiteX4" fmla="*/ 74951 w 1409357"/>
                  <a:gd name="connsiteY4" fmla="*/ 709866 h 2564860"/>
                  <a:gd name="connsiteX5" fmla="*/ 476590 w 1409357"/>
                  <a:gd name="connsiteY5" fmla="*/ 1127379 h 2564860"/>
                  <a:gd name="connsiteX6" fmla="*/ 1172708 w 1409357"/>
                  <a:gd name="connsiteY6" fmla="*/ 709866 h 2564860"/>
                  <a:gd name="connsiteX7" fmla="*/ 1379879 w 1409357"/>
                  <a:gd name="connsiteY7" fmla="*/ 81216 h 2564860"/>
                  <a:gd name="connsiteX8" fmla="*/ 946490 w 1409357"/>
                  <a:gd name="connsiteY8" fmla="*/ 183610 h 2564860"/>
                  <a:gd name="connsiteX9" fmla="*/ 665503 w 1409357"/>
                  <a:gd name="connsiteY9" fmla="*/ 874172 h 2564860"/>
                  <a:gd name="connsiteX10" fmla="*/ 575016 w 1409357"/>
                  <a:gd name="connsiteY10" fmla="*/ 967042 h 2564860"/>
                  <a:gd name="connsiteX0" fmla="*/ 631267 w 1441796"/>
                  <a:gd name="connsiteY0" fmla="*/ 2564860 h 2564860"/>
                  <a:gd name="connsiteX1" fmla="*/ 630474 w 1441796"/>
                  <a:gd name="connsiteY1" fmla="*/ 1073403 h 2564860"/>
                  <a:gd name="connsiteX2" fmla="*/ 407428 w 1441796"/>
                  <a:gd name="connsiteY2" fmla="*/ 383635 h 2564860"/>
                  <a:gd name="connsiteX3" fmla="*/ 57387 w 1441796"/>
                  <a:gd name="connsiteY3" fmla="*/ 207422 h 2564860"/>
                  <a:gd name="connsiteX4" fmla="*/ 43097 w 1441796"/>
                  <a:gd name="connsiteY4" fmla="*/ 702722 h 2564860"/>
                  <a:gd name="connsiteX5" fmla="*/ 509029 w 1441796"/>
                  <a:gd name="connsiteY5" fmla="*/ 1127379 h 2564860"/>
                  <a:gd name="connsiteX6" fmla="*/ 1205147 w 1441796"/>
                  <a:gd name="connsiteY6" fmla="*/ 709866 h 2564860"/>
                  <a:gd name="connsiteX7" fmla="*/ 1412318 w 1441796"/>
                  <a:gd name="connsiteY7" fmla="*/ 81216 h 2564860"/>
                  <a:gd name="connsiteX8" fmla="*/ 978929 w 1441796"/>
                  <a:gd name="connsiteY8" fmla="*/ 183610 h 2564860"/>
                  <a:gd name="connsiteX9" fmla="*/ 697942 w 1441796"/>
                  <a:gd name="connsiteY9" fmla="*/ 874172 h 2564860"/>
                  <a:gd name="connsiteX10" fmla="*/ 607455 w 1441796"/>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20712 w 1455053"/>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44524 w 1455053"/>
                  <a:gd name="connsiteY10" fmla="*/ 1052767 h 2564860"/>
                  <a:gd name="connsiteX0" fmla="*/ 644524 w 1407007"/>
                  <a:gd name="connsiteY0" fmla="*/ 2578421 h 2578421"/>
                  <a:gd name="connsiteX1" fmla="*/ 643731 w 1407007"/>
                  <a:gd name="connsiteY1" fmla="*/ 1086964 h 2578421"/>
                  <a:gd name="connsiteX2" fmla="*/ 420685 w 1407007"/>
                  <a:gd name="connsiteY2" fmla="*/ 397196 h 2578421"/>
                  <a:gd name="connsiteX3" fmla="*/ 70644 w 1407007"/>
                  <a:gd name="connsiteY3" fmla="*/ 220983 h 2578421"/>
                  <a:gd name="connsiteX4" fmla="*/ 56354 w 1407007"/>
                  <a:gd name="connsiteY4" fmla="*/ 716283 h 2578421"/>
                  <a:gd name="connsiteX5" fmla="*/ 522286 w 1407007"/>
                  <a:gd name="connsiteY5" fmla="*/ 1140940 h 2578421"/>
                  <a:gd name="connsiteX6" fmla="*/ 1218404 w 1407007"/>
                  <a:gd name="connsiteY6" fmla="*/ 723427 h 2578421"/>
                  <a:gd name="connsiteX7" fmla="*/ 1370807 w 1407007"/>
                  <a:gd name="connsiteY7" fmla="*/ 75727 h 2578421"/>
                  <a:gd name="connsiteX8" fmla="*/ 992186 w 1407007"/>
                  <a:gd name="connsiteY8" fmla="*/ 197171 h 2578421"/>
                  <a:gd name="connsiteX9" fmla="*/ 711199 w 1407007"/>
                  <a:gd name="connsiteY9" fmla="*/ 887733 h 2578421"/>
                  <a:gd name="connsiteX10" fmla="*/ 644524 w 1407007"/>
                  <a:gd name="connsiteY10" fmla="*/ 1066328 h 2578421"/>
                  <a:gd name="connsiteX0" fmla="*/ 644524 w 1386769"/>
                  <a:gd name="connsiteY0" fmla="*/ 2527538 h 2527538"/>
                  <a:gd name="connsiteX1" fmla="*/ 643731 w 1386769"/>
                  <a:gd name="connsiteY1" fmla="*/ 1036081 h 2527538"/>
                  <a:gd name="connsiteX2" fmla="*/ 420685 w 1386769"/>
                  <a:gd name="connsiteY2" fmla="*/ 346313 h 2527538"/>
                  <a:gd name="connsiteX3" fmla="*/ 70644 w 1386769"/>
                  <a:gd name="connsiteY3" fmla="*/ 170100 h 2527538"/>
                  <a:gd name="connsiteX4" fmla="*/ 56354 w 1386769"/>
                  <a:gd name="connsiteY4" fmla="*/ 665400 h 2527538"/>
                  <a:gd name="connsiteX5" fmla="*/ 522286 w 1386769"/>
                  <a:gd name="connsiteY5" fmla="*/ 1090057 h 2527538"/>
                  <a:gd name="connsiteX6" fmla="*/ 1218404 w 1386769"/>
                  <a:gd name="connsiteY6" fmla="*/ 672544 h 2527538"/>
                  <a:gd name="connsiteX7" fmla="*/ 1370807 w 1386769"/>
                  <a:gd name="connsiteY7" fmla="*/ 24844 h 2527538"/>
                  <a:gd name="connsiteX8" fmla="*/ 937417 w 1386769"/>
                  <a:gd name="connsiteY8" fmla="*/ 224869 h 2527538"/>
                  <a:gd name="connsiteX9" fmla="*/ 711199 w 1386769"/>
                  <a:gd name="connsiteY9" fmla="*/ 836850 h 2527538"/>
                  <a:gd name="connsiteX10" fmla="*/ 644524 w 1386769"/>
                  <a:gd name="connsiteY10" fmla="*/ 1015445 h 2527538"/>
                  <a:gd name="connsiteX0" fmla="*/ 644524 w 1384661"/>
                  <a:gd name="connsiteY0" fmla="*/ 2519324 h 2519324"/>
                  <a:gd name="connsiteX1" fmla="*/ 643731 w 1384661"/>
                  <a:gd name="connsiteY1" fmla="*/ 1027867 h 2519324"/>
                  <a:gd name="connsiteX2" fmla="*/ 420685 w 1384661"/>
                  <a:gd name="connsiteY2" fmla="*/ 338099 h 2519324"/>
                  <a:gd name="connsiteX3" fmla="*/ 70644 w 1384661"/>
                  <a:gd name="connsiteY3" fmla="*/ 161886 h 2519324"/>
                  <a:gd name="connsiteX4" fmla="*/ 56354 w 1384661"/>
                  <a:gd name="connsiteY4" fmla="*/ 657186 h 2519324"/>
                  <a:gd name="connsiteX5" fmla="*/ 522286 w 1384661"/>
                  <a:gd name="connsiteY5" fmla="*/ 1081843 h 2519324"/>
                  <a:gd name="connsiteX6" fmla="*/ 1218404 w 1384661"/>
                  <a:gd name="connsiteY6" fmla="*/ 664330 h 2519324"/>
                  <a:gd name="connsiteX7" fmla="*/ 1368426 w 1384661"/>
                  <a:gd name="connsiteY7" fmla="*/ 26155 h 2519324"/>
                  <a:gd name="connsiteX8" fmla="*/ 937417 w 1384661"/>
                  <a:gd name="connsiteY8" fmla="*/ 216655 h 2519324"/>
                  <a:gd name="connsiteX9" fmla="*/ 711199 w 1384661"/>
                  <a:gd name="connsiteY9" fmla="*/ 828636 h 2519324"/>
                  <a:gd name="connsiteX10" fmla="*/ 644524 w 1384661"/>
                  <a:gd name="connsiteY10" fmla="*/ 1007231 h 2519324"/>
                  <a:gd name="connsiteX0" fmla="*/ 64452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77862 w 1415114"/>
                  <a:gd name="connsiteY0" fmla="*/ 2533021 h 2533021"/>
                  <a:gd name="connsiteX1" fmla="*/ 643731 w 1415114"/>
                  <a:gd name="connsiteY1" fmla="*/ 1043945 h 2533021"/>
                  <a:gd name="connsiteX2" fmla="*/ 420685 w 1415114"/>
                  <a:gd name="connsiteY2" fmla="*/ 354177 h 2533021"/>
                  <a:gd name="connsiteX3" fmla="*/ 70644 w 1415114"/>
                  <a:gd name="connsiteY3" fmla="*/ 177964 h 2533021"/>
                  <a:gd name="connsiteX4" fmla="*/ 56354 w 1415114"/>
                  <a:gd name="connsiteY4" fmla="*/ 673264 h 2533021"/>
                  <a:gd name="connsiteX5" fmla="*/ 522286 w 1415114"/>
                  <a:gd name="connsiteY5" fmla="*/ 1097921 h 2533021"/>
                  <a:gd name="connsiteX6" fmla="*/ 1218404 w 1415114"/>
                  <a:gd name="connsiteY6" fmla="*/ 680408 h 2533021"/>
                  <a:gd name="connsiteX7" fmla="*/ 1368426 w 1415114"/>
                  <a:gd name="connsiteY7" fmla="*/ 42233 h 2533021"/>
                  <a:gd name="connsiteX8" fmla="*/ 937417 w 1415114"/>
                  <a:gd name="connsiteY8" fmla="*/ 232733 h 2533021"/>
                  <a:gd name="connsiteX9" fmla="*/ 711199 w 1415114"/>
                  <a:gd name="connsiteY9" fmla="*/ 844714 h 2533021"/>
                  <a:gd name="connsiteX10" fmla="*/ 644524 w 1415114"/>
                  <a:gd name="connsiteY10" fmla="*/ 1023309 h 2533021"/>
                  <a:gd name="connsiteX0" fmla="*/ 677862 w 1431287"/>
                  <a:gd name="connsiteY0" fmla="*/ 2517392 h 2517392"/>
                  <a:gd name="connsiteX1" fmla="*/ 643731 w 1431287"/>
                  <a:gd name="connsiteY1" fmla="*/ 1028316 h 2517392"/>
                  <a:gd name="connsiteX2" fmla="*/ 420685 w 1431287"/>
                  <a:gd name="connsiteY2" fmla="*/ 338548 h 2517392"/>
                  <a:gd name="connsiteX3" fmla="*/ 70644 w 1431287"/>
                  <a:gd name="connsiteY3" fmla="*/ 162335 h 2517392"/>
                  <a:gd name="connsiteX4" fmla="*/ 56354 w 1431287"/>
                  <a:gd name="connsiteY4" fmla="*/ 657635 h 2517392"/>
                  <a:gd name="connsiteX5" fmla="*/ 522286 w 1431287"/>
                  <a:gd name="connsiteY5" fmla="*/ 1082292 h 2517392"/>
                  <a:gd name="connsiteX6" fmla="*/ 1218404 w 1431287"/>
                  <a:gd name="connsiteY6" fmla="*/ 664779 h 2517392"/>
                  <a:gd name="connsiteX7" fmla="*/ 1387476 w 1431287"/>
                  <a:gd name="connsiteY7" fmla="*/ 45654 h 2517392"/>
                  <a:gd name="connsiteX8" fmla="*/ 937417 w 1431287"/>
                  <a:gd name="connsiteY8" fmla="*/ 217104 h 2517392"/>
                  <a:gd name="connsiteX9" fmla="*/ 711199 w 1431287"/>
                  <a:gd name="connsiteY9" fmla="*/ 829085 h 2517392"/>
                  <a:gd name="connsiteX10" fmla="*/ 644524 w 1431287"/>
                  <a:gd name="connsiteY10" fmla="*/ 1007680 h 2517392"/>
                  <a:gd name="connsiteX0" fmla="*/ 677862 w 1442534"/>
                  <a:gd name="connsiteY0" fmla="*/ 2534053 h 2534053"/>
                  <a:gd name="connsiteX1" fmla="*/ 643731 w 1442534"/>
                  <a:gd name="connsiteY1" fmla="*/ 1044977 h 2534053"/>
                  <a:gd name="connsiteX2" fmla="*/ 420685 w 1442534"/>
                  <a:gd name="connsiteY2" fmla="*/ 355209 h 2534053"/>
                  <a:gd name="connsiteX3" fmla="*/ 70644 w 1442534"/>
                  <a:gd name="connsiteY3" fmla="*/ 178996 h 2534053"/>
                  <a:gd name="connsiteX4" fmla="*/ 56354 w 1442534"/>
                  <a:gd name="connsiteY4" fmla="*/ 674296 h 2534053"/>
                  <a:gd name="connsiteX5" fmla="*/ 522286 w 1442534"/>
                  <a:gd name="connsiteY5" fmla="*/ 1098953 h 2534053"/>
                  <a:gd name="connsiteX6" fmla="*/ 1218404 w 1442534"/>
                  <a:gd name="connsiteY6" fmla="*/ 681440 h 2534053"/>
                  <a:gd name="connsiteX7" fmla="*/ 1387476 w 1442534"/>
                  <a:gd name="connsiteY7" fmla="*/ 62315 h 2534053"/>
                  <a:gd name="connsiteX8" fmla="*/ 937417 w 1442534"/>
                  <a:gd name="connsiteY8" fmla="*/ 233765 h 2534053"/>
                  <a:gd name="connsiteX9" fmla="*/ 711199 w 1442534"/>
                  <a:gd name="connsiteY9" fmla="*/ 845746 h 2534053"/>
                  <a:gd name="connsiteX10" fmla="*/ 644524 w 1442534"/>
                  <a:gd name="connsiteY10" fmla="*/ 1024341 h 2534053"/>
                  <a:gd name="connsiteX0" fmla="*/ 677862 w 1441232"/>
                  <a:gd name="connsiteY0" fmla="*/ 2534053 h 2534053"/>
                  <a:gd name="connsiteX1" fmla="*/ 643731 w 1441232"/>
                  <a:gd name="connsiteY1" fmla="*/ 1044977 h 2534053"/>
                  <a:gd name="connsiteX2" fmla="*/ 420685 w 1441232"/>
                  <a:gd name="connsiteY2" fmla="*/ 355209 h 2534053"/>
                  <a:gd name="connsiteX3" fmla="*/ 70644 w 1441232"/>
                  <a:gd name="connsiteY3" fmla="*/ 178996 h 2534053"/>
                  <a:gd name="connsiteX4" fmla="*/ 56354 w 1441232"/>
                  <a:gd name="connsiteY4" fmla="*/ 674296 h 2534053"/>
                  <a:gd name="connsiteX5" fmla="*/ 572292 w 1441232"/>
                  <a:gd name="connsiteY5" fmla="*/ 1103716 h 2534053"/>
                  <a:gd name="connsiteX6" fmla="*/ 1218404 w 1441232"/>
                  <a:gd name="connsiteY6" fmla="*/ 681440 h 2534053"/>
                  <a:gd name="connsiteX7" fmla="*/ 1387476 w 1441232"/>
                  <a:gd name="connsiteY7" fmla="*/ 62315 h 2534053"/>
                  <a:gd name="connsiteX8" fmla="*/ 937417 w 1441232"/>
                  <a:gd name="connsiteY8" fmla="*/ 233765 h 2534053"/>
                  <a:gd name="connsiteX9" fmla="*/ 711199 w 1441232"/>
                  <a:gd name="connsiteY9" fmla="*/ 845746 h 2534053"/>
                  <a:gd name="connsiteX10" fmla="*/ 644524 w 1441232"/>
                  <a:gd name="connsiteY10" fmla="*/ 1024341 h 2534053"/>
                  <a:gd name="connsiteX0" fmla="*/ 670157 w 1433527"/>
                  <a:gd name="connsiteY0" fmla="*/ 2534053 h 2534053"/>
                  <a:gd name="connsiteX1" fmla="*/ 636026 w 1433527"/>
                  <a:gd name="connsiteY1" fmla="*/ 1044977 h 2534053"/>
                  <a:gd name="connsiteX2" fmla="*/ 412980 w 1433527"/>
                  <a:gd name="connsiteY2" fmla="*/ 355209 h 2534053"/>
                  <a:gd name="connsiteX3" fmla="*/ 79608 w 1433527"/>
                  <a:gd name="connsiteY3" fmla="*/ 176615 h 2534053"/>
                  <a:gd name="connsiteX4" fmla="*/ 48649 w 1433527"/>
                  <a:gd name="connsiteY4" fmla="*/ 674296 h 2534053"/>
                  <a:gd name="connsiteX5" fmla="*/ 564587 w 1433527"/>
                  <a:gd name="connsiteY5" fmla="*/ 1103716 h 2534053"/>
                  <a:gd name="connsiteX6" fmla="*/ 1210699 w 1433527"/>
                  <a:gd name="connsiteY6" fmla="*/ 681440 h 2534053"/>
                  <a:gd name="connsiteX7" fmla="*/ 1379771 w 1433527"/>
                  <a:gd name="connsiteY7" fmla="*/ 62315 h 2534053"/>
                  <a:gd name="connsiteX8" fmla="*/ 929712 w 1433527"/>
                  <a:gd name="connsiteY8" fmla="*/ 233765 h 2534053"/>
                  <a:gd name="connsiteX9" fmla="*/ 703494 w 1433527"/>
                  <a:gd name="connsiteY9" fmla="*/ 845746 h 2534053"/>
                  <a:gd name="connsiteX10" fmla="*/ 636819 w 1433527"/>
                  <a:gd name="connsiteY10" fmla="*/ 1024341 h 2534053"/>
                  <a:gd name="connsiteX0" fmla="*/ 684730 w 1448100"/>
                  <a:gd name="connsiteY0" fmla="*/ 2534053 h 2534053"/>
                  <a:gd name="connsiteX1" fmla="*/ 650599 w 1448100"/>
                  <a:gd name="connsiteY1" fmla="*/ 1044977 h 2534053"/>
                  <a:gd name="connsiteX2" fmla="*/ 427553 w 1448100"/>
                  <a:gd name="connsiteY2" fmla="*/ 355209 h 2534053"/>
                  <a:gd name="connsiteX3" fmla="*/ 94181 w 1448100"/>
                  <a:gd name="connsiteY3" fmla="*/ 176615 h 2534053"/>
                  <a:gd name="connsiteX4" fmla="*/ 63222 w 1448100"/>
                  <a:gd name="connsiteY4" fmla="*/ 674296 h 2534053"/>
                  <a:gd name="connsiteX5" fmla="*/ 579160 w 1448100"/>
                  <a:gd name="connsiteY5" fmla="*/ 1103716 h 2534053"/>
                  <a:gd name="connsiteX6" fmla="*/ 1225272 w 1448100"/>
                  <a:gd name="connsiteY6" fmla="*/ 681440 h 2534053"/>
                  <a:gd name="connsiteX7" fmla="*/ 1394344 w 1448100"/>
                  <a:gd name="connsiteY7" fmla="*/ 62315 h 2534053"/>
                  <a:gd name="connsiteX8" fmla="*/ 944285 w 1448100"/>
                  <a:gd name="connsiteY8" fmla="*/ 233765 h 2534053"/>
                  <a:gd name="connsiteX9" fmla="*/ 718067 w 1448100"/>
                  <a:gd name="connsiteY9" fmla="*/ 845746 h 2534053"/>
                  <a:gd name="connsiteX10" fmla="*/ 651392 w 1448100"/>
                  <a:gd name="connsiteY10" fmla="*/ 1024341 h 2534053"/>
                  <a:gd name="connsiteX0" fmla="*/ 676779 w 1440149"/>
                  <a:gd name="connsiteY0" fmla="*/ 2534053 h 2534053"/>
                  <a:gd name="connsiteX1" fmla="*/ 642648 w 1440149"/>
                  <a:gd name="connsiteY1" fmla="*/ 1044977 h 2534053"/>
                  <a:gd name="connsiteX2" fmla="*/ 419602 w 1440149"/>
                  <a:gd name="connsiteY2" fmla="*/ 355209 h 2534053"/>
                  <a:gd name="connsiteX3" fmla="*/ 86230 w 1440149"/>
                  <a:gd name="connsiteY3" fmla="*/ 176615 h 2534053"/>
                  <a:gd name="connsiteX4" fmla="*/ 55271 w 1440149"/>
                  <a:gd name="connsiteY4" fmla="*/ 674296 h 2534053"/>
                  <a:gd name="connsiteX5" fmla="*/ 571209 w 1440149"/>
                  <a:gd name="connsiteY5" fmla="*/ 1103716 h 2534053"/>
                  <a:gd name="connsiteX6" fmla="*/ 1217321 w 1440149"/>
                  <a:gd name="connsiteY6" fmla="*/ 681440 h 2534053"/>
                  <a:gd name="connsiteX7" fmla="*/ 1386393 w 1440149"/>
                  <a:gd name="connsiteY7" fmla="*/ 62315 h 2534053"/>
                  <a:gd name="connsiteX8" fmla="*/ 936334 w 1440149"/>
                  <a:gd name="connsiteY8" fmla="*/ 233765 h 2534053"/>
                  <a:gd name="connsiteX9" fmla="*/ 710116 w 1440149"/>
                  <a:gd name="connsiteY9" fmla="*/ 845746 h 2534053"/>
                  <a:gd name="connsiteX10" fmla="*/ 643441 w 1440149"/>
                  <a:gd name="connsiteY10" fmla="*/ 1024341 h 25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Condensed-Normal" pitchFamily="2" charset="0"/>
                </a:endParaRPr>
              </a:p>
            </p:txBody>
          </p:sp>
          <p:cxnSp>
            <p:nvCxnSpPr>
              <p:cNvPr id="200" name="Straight Connector 199"/>
              <p:cNvCxnSpPr/>
              <p:nvPr/>
            </p:nvCxnSpPr>
            <p:spPr>
              <a:xfrm>
                <a:off x="2363728" y="4904805"/>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363728" y="4940832"/>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363728" y="4977466"/>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2376670" y="4919297"/>
                <a:ext cx="110814"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379253" y="4960585"/>
                <a:ext cx="78783"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5" name="Freeform 204"/>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 fmla="*/ 10635 w 900345"/>
                  <a:gd name="connsiteY0" fmla="*/ 0 h 207169"/>
                  <a:gd name="connsiteX1" fmla="*/ 891697 w 900345"/>
                  <a:gd name="connsiteY1" fmla="*/ 0 h 207169"/>
                  <a:gd name="connsiteX2" fmla="*/ 434497 w 900345"/>
                  <a:gd name="connsiteY2" fmla="*/ 207169 h 207169"/>
                  <a:gd name="connsiteX3" fmla="*/ 10635 w 900345"/>
                  <a:gd name="connsiteY3" fmla="*/ 0 h 207169"/>
                  <a:gd name="connsiteX0" fmla="*/ 18183 w 913638"/>
                  <a:gd name="connsiteY0" fmla="*/ 0 h 207193"/>
                  <a:gd name="connsiteX1" fmla="*/ 899245 w 913638"/>
                  <a:gd name="connsiteY1" fmla="*/ 0 h 207193"/>
                  <a:gd name="connsiteX2" fmla="*/ 442045 w 913638"/>
                  <a:gd name="connsiteY2" fmla="*/ 207169 h 207193"/>
                  <a:gd name="connsiteX3" fmla="*/ 18183 w 913638"/>
                  <a:gd name="connsiteY3" fmla="*/ 0 h 207193"/>
                  <a:gd name="connsiteX0" fmla="*/ 167 w 895622"/>
                  <a:gd name="connsiteY0" fmla="*/ 0 h 207195"/>
                  <a:gd name="connsiteX1" fmla="*/ 881229 w 895622"/>
                  <a:gd name="connsiteY1" fmla="*/ 0 h 207195"/>
                  <a:gd name="connsiteX2" fmla="*/ 424029 w 895622"/>
                  <a:gd name="connsiteY2" fmla="*/ 207169 h 207195"/>
                  <a:gd name="connsiteX3" fmla="*/ 167 w 895622"/>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448"/>
                  <a:gd name="connsiteY0" fmla="*/ 0 h 207195"/>
                  <a:gd name="connsiteX1" fmla="*/ 881229 w 881448"/>
                  <a:gd name="connsiteY1" fmla="*/ 0 h 207195"/>
                  <a:gd name="connsiteX2" fmla="*/ 424029 w 881448"/>
                  <a:gd name="connsiteY2" fmla="*/ 207169 h 207195"/>
                  <a:gd name="connsiteX3" fmla="*/ 167 w 881448"/>
                  <a:gd name="connsiteY3" fmla="*/ 0 h 207195"/>
                  <a:gd name="connsiteX0" fmla="*/ 84 w 881271"/>
                  <a:gd name="connsiteY0" fmla="*/ 0 h 207169"/>
                  <a:gd name="connsiteX1" fmla="*/ 881146 w 881271"/>
                  <a:gd name="connsiteY1" fmla="*/ 0 h 207169"/>
                  <a:gd name="connsiteX2" fmla="*/ 423946 w 881271"/>
                  <a:gd name="connsiteY2" fmla="*/ 207169 h 207169"/>
                  <a:gd name="connsiteX3" fmla="*/ 84 w 881271"/>
                  <a:gd name="connsiteY3" fmla="*/ 0 h 207169"/>
                </a:gdLst>
                <a:ahLst/>
                <a:cxnLst>
                  <a:cxn ang="0">
                    <a:pos x="connsiteX0" y="connsiteY0"/>
                  </a:cxn>
                  <a:cxn ang="0">
                    <a:pos x="connsiteX1" y="connsiteY1"/>
                  </a:cxn>
                  <a:cxn ang="0">
                    <a:pos x="connsiteX2" y="connsiteY2"/>
                  </a:cxn>
                  <a:cxn ang="0">
                    <a:pos x="connsiteX3" y="connsiteY3"/>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Condensed-Normal" pitchFamily="2" charset="0"/>
                </a:endParaRPr>
              </a:p>
            </p:txBody>
          </p:sp>
        </p:grpSp>
      </p:grpSp>
      <p:grpSp>
        <p:nvGrpSpPr>
          <p:cNvPr id="206" name="Group 205"/>
          <p:cNvGrpSpPr>
            <a:grpSpLocks noChangeAspect="1"/>
          </p:cNvGrpSpPr>
          <p:nvPr/>
        </p:nvGrpSpPr>
        <p:grpSpPr>
          <a:xfrm>
            <a:off x="4210178" y="6867769"/>
            <a:ext cx="151554" cy="274320"/>
            <a:chOff x="2233642" y="4295141"/>
            <a:chExt cx="405899" cy="734695"/>
          </a:xfrm>
        </p:grpSpPr>
        <p:sp>
          <p:nvSpPr>
            <p:cNvPr id="207" name="Freeform 206"/>
            <p:cNvSpPr/>
            <p:nvPr/>
          </p:nvSpPr>
          <p:spPr>
            <a:xfrm>
              <a:off x="2233642" y="4295141"/>
              <a:ext cx="405899" cy="574531"/>
            </a:xfrm>
            <a:custGeom>
              <a:avLst/>
              <a:gdLst>
                <a:gd name="connsiteX0" fmla="*/ 514350 w 2457450"/>
                <a:gd name="connsiteY0" fmla="*/ 2876550 h 2876550"/>
                <a:gd name="connsiteX1" fmla="*/ 419100 w 2457450"/>
                <a:gd name="connsiteY1" fmla="*/ 2752725 h 2876550"/>
                <a:gd name="connsiteX2" fmla="*/ 390525 w 2457450"/>
                <a:gd name="connsiteY2" fmla="*/ 2438400 h 2876550"/>
                <a:gd name="connsiteX3" fmla="*/ 152400 w 2457450"/>
                <a:gd name="connsiteY3" fmla="*/ 1724025 h 2876550"/>
                <a:gd name="connsiteX4" fmla="*/ 0 w 2457450"/>
                <a:gd name="connsiteY4" fmla="*/ 1076325 h 2876550"/>
                <a:gd name="connsiteX5" fmla="*/ 1266825 w 2457450"/>
                <a:gd name="connsiteY5" fmla="*/ 0 h 2876550"/>
                <a:gd name="connsiteX6" fmla="*/ 2457450 w 2457450"/>
                <a:gd name="connsiteY6" fmla="*/ 1019175 h 2876550"/>
                <a:gd name="connsiteX7" fmla="*/ 2247900 w 2457450"/>
                <a:gd name="connsiteY7" fmla="*/ 1724025 h 2876550"/>
                <a:gd name="connsiteX8" fmla="*/ 1971675 w 2457450"/>
                <a:gd name="connsiteY8" fmla="*/ 2428875 h 2876550"/>
                <a:gd name="connsiteX9" fmla="*/ 1943100 w 2457450"/>
                <a:gd name="connsiteY9" fmla="*/ 2733675 h 2876550"/>
                <a:gd name="connsiteX10" fmla="*/ 1857375 w 2457450"/>
                <a:gd name="connsiteY10" fmla="*/ 2876550 h 2876550"/>
                <a:gd name="connsiteX11" fmla="*/ 514350 w 2457450"/>
                <a:gd name="connsiteY11" fmla="*/ 2876550 h 2876550"/>
                <a:gd name="connsiteX0" fmla="*/ 514350 w 2457450"/>
                <a:gd name="connsiteY0" fmla="*/ 2876640 h 2876640"/>
                <a:gd name="connsiteX1" fmla="*/ 419100 w 2457450"/>
                <a:gd name="connsiteY1" fmla="*/ 2752815 h 2876640"/>
                <a:gd name="connsiteX2" fmla="*/ 390525 w 2457450"/>
                <a:gd name="connsiteY2" fmla="*/ 2438490 h 2876640"/>
                <a:gd name="connsiteX3" fmla="*/ 152400 w 2457450"/>
                <a:gd name="connsiteY3" fmla="*/ 1724115 h 2876640"/>
                <a:gd name="connsiteX4" fmla="*/ 0 w 2457450"/>
                <a:gd name="connsiteY4" fmla="*/ 1076415 h 2876640"/>
                <a:gd name="connsiteX5" fmla="*/ 1266825 w 2457450"/>
                <a:gd name="connsiteY5" fmla="*/ 90 h 2876640"/>
                <a:gd name="connsiteX6" fmla="*/ 2457450 w 2457450"/>
                <a:gd name="connsiteY6" fmla="*/ 1019265 h 2876640"/>
                <a:gd name="connsiteX7" fmla="*/ 2247900 w 2457450"/>
                <a:gd name="connsiteY7" fmla="*/ 1724115 h 2876640"/>
                <a:gd name="connsiteX8" fmla="*/ 1971675 w 2457450"/>
                <a:gd name="connsiteY8" fmla="*/ 2428965 h 2876640"/>
                <a:gd name="connsiteX9" fmla="*/ 1943100 w 2457450"/>
                <a:gd name="connsiteY9" fmla="*/ 2733765 h 2876640"/>
                <a:gd name="connsiteX10" fmla="*/ 1857375 w 2457450"/>
                <a:gd name="connsiteY10" fmla="*/ 2876640 h 2876640"/>
                <a:gd name="connsiteX11" fmla="*/ 514350 w 2457450"/>
                <a:gd name="connsiteY11" fmla="*/ 2876640 h 2876640"/>
                <a:gd name="connsiteX0" fmla="*/ 578058 w 2521158"/>
                <a:gd name="connsiteY0" fmla="*/ 2876640 h 2876640"/>
                <a:gd name="connsiteX1" fmla="*/ 482808 w 2521158"/>
                <a:gd name="connsiteY1" fmla="*/ 2752815 h 2876640"/>
                <a:gd name="connsiteX2" fmla="*/ 454233 w 2521158"/>
                <a:gd name="connsiteY2" fmla="*/ 2438490 h 2876640"/>
                <a:gd name="connsiteX3" fmla="*/ 216108 w 2521158"/>
                <a:gd name="connsiteY3" fmla="*/ 1724115 h 2876640"/>
                <a:gd name="connsiteX4" fmla="*/ 63708 w 2521158"/>
                <a:gd name="connsiteY4" fmla="*/ 1076415 h 2876640"/>
                <a:gd name="connsiteX5" fmla="*/ 1330533 w 2521158"/>
                <a:gd name="connsiteY5" fmla="*/ 90 h 2876640"/>
                <a:gd name="connsiteX6" fmla="*/ 2521158 w 2521158"/>
                <a:gd name="connsiteY6" fmla="*/ 1019265 h 2876640"/>
                <a:gd name="connsiteX7" fmla="*/ 2311608 w 2521158"/>
                <a:gd name="connsiteY7" fmla="*/ 1724115 h 2876640"/>
                <a:gd name="connsiteX8" fmla="*/ 2035383 w 2521158"/>
                <a:gd name="connsiteY8" fmla="*/ 2428965 h 2876640"/>
                <a:gd name="connsiteX9" fmla="*/ 2006808 w 2521158"/>
                <a:gd name="connsiteY9" fmla="*/ 2733765 h 2876640"/>
                <a:gd name="connsiteX10" fmla="*/ 1921083 w 2521158"/>
                <a:gd name="connsiteY10" fmla="*/ 2876640 h 2876640"/>
                <a:gd name="connsiteX11" fmla="*/ 578058 w 2521158"/>
                <a:gd name="connsiteY11" fmla="*/ 2876640 h 2876640"/>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525209"/>
                <a:gd name="connsiteY0" fmla="*/ 2876635 h 2876635"/>
                <a:gd name="connsiteX1" fmla="*/ 482808 w 2525209"/>
                <a:gd name="connsiteY1" fmla="*/ 2752810 h 2876635"/>
                <a:gd name="connsiteX2" fmla="*/ 454233 w 2525209"/>
                <a:gd name="connsiteY2" fmla="*/ 2438485 h 2876635"/>
                <a:gd name="connsiteX3" fmla="*/ 216108 w 2525209"/>
                <a:gd name="connsiteY3" fmla="*/ 1724110 h 2876635"/>
                <a:gd name="connsiteX4" fmla="*/ 63708 w 2525209"/>
                <a:gd name="connsiteY4" fmla="*/ 1076410 h 2876635"/>
                <a:gd name="connsiteX5" fmla="*/ 1330533 w 2525209"/>
                <a:gd name="connsiteY5" fmla="*/ 85 h 2876635"/>
                <a:gd name="connsiteX6" fmla="*/ 2521158 w 2525209"/>
                <a:gd name="connsiteY6" fmla="*/ 1019260 h 2876635"/>
                <a:gd name="connsiteX7" fmla="*/ 2311608 w 2525209"/>
                <a:gd name="connsiteY7" fmla="*/ 1724110 h 2876635"/>
                <a:gd name="connsiteX8" fmla="*/ 2035383 w 2525209"/>
                <a:gd name="connsiteY8" fmla="*/ 2428960 h 2876635"/>
                <a:gd name="connsiteX9" fmla="*/ 2006808 w 2525209"/>
                <a:gd name="connsiteY9" fmla="*/ 2733760 h 2876635"/>
                <a:gd name="connsiteX10" fmla="*/ 1921083 w 2525209"/>
                <a:gd name="connsiteY10" fmla="*/ 2876635 h 2876635"/>
                <a:gd name="connsiteX11" fmla="*/ 578058 w 2525209"/>
                <a:gd name="connsiteY11" fmla="*/ 2876635 h 2876635"/>
                <a:gd name="connsiteX0" fmla="*/ 578058 w 2373469"/>
                <a:gd name="connsiteY0" fmla="*/ 2877203 h 2877203"/>
                <a:gd name="connsiteX1" fmla="*/ 482808 w 2373469"/>
                <a:gd name="connsiteY1" fmla="*/ 2753378 h 2877203"/>
                <a:gd name="connsiteX2" fmla="*/ 454233 w 2373469"/>
                <a:gd name="connsiteY2" fmla="*/ 2439053 h 2877203"/>
                <a:gd name="connsiteX3" fmla="*/ 216108 w 2373469"/>
                <a:gd name="connsiteY3" fmla="*/ 1724678 h 2877203"/>
                <a:gd name="connsiteX4" fmla="*/ 63708 w 2373469"/>
                <a:gd name="connsiteY4" fmla="*/ 1076978 h 2877203"/>
                <a:gd name="connsiteX5" fmla="*/ 1330533 w 2373469"/>
                <a:gd name="connsiteY5" fmla="*/ 653 h 2877203"/>
                <a:gd name="connsiteX6" fmla="*/ 2368758 w 2373469"/>
                <a:gd name="connsiteY6" fmla="*/ 1238903 h 2877203"/>
                <a:gd name="connsiteX7" fmla="*/ 2311608 w 2373469"/>
                <a:gd name="connsiteY7" fmla="*/ 1724678 h 2877203"/>
                <a:gd name="connsiteX8" fmla="*/ 2035383 w 2373469"/>
                <a:gd name="connsiteY8" fmla="*/ 2429528 h 2877203"/>
                <a:gd name="connsiteX9" fmla="*/ 2006808 w 2373469"/>
                <a:gd name="connsiteY9" fmla="*/ 2734328 h 2877203"/>
                <a:gd name="connsiteX10" fmla="*/ 1921083 w 2373469"/>
                <a:gd name="connsiteY10" fmla="*/ 2877203 h 2877203"/>
                <a:gd name="connsiteX11" fmla="*/ 578058 w 2373469"/>
                <a:gd name="connsiteY11" fmla="*/ 2877203 h 2877203"/>
                <a:gd name="connsiteX0" fmla="*/ 578058 w 2386537"/>
                <a:gd name="connsiteY0" fmla="*/ 2876552 h 2876552"/>
                <a:gd name="connsiteX1" fmla="*/ 482808 w 2386537"/>
                <a:gd name="connsiteY1" fmla="*/ 2752727 h 2876552"/>
                <a:gd name="connsiteX2" fmla="*/ 454233 w 2386537"/>
                <a:gd name="connsiteY2" fmla="*/ 2438402 h 2876552"/>
                <a:gd name="connsiteX3" fmla="*/ 216108 w 2386537"/>
                <a:gd name="connsiteY3" fmla="*/ 1724027 h 2876552"/>
                <a:gd name="connsiteX4" fmla="*/ 63708 w 2386537"/>
                <a:gd name="connsiteY4" fmla="*/ 1076327 h 2876552"/>
                <a:gd name="connsiteX5" fmla="*/ 1330533 w 2386537"/>
                <a:gd name="connsiteY5" fmla="*/ 2 h 2876552"/>
                <a:gd name="connsiteX6" fmla="*/ 2368758 w 2386537"/>
                <a:gd name="connsiteY6" fmla="*/ 1238252 h 2876552"/>
                <a:gd name="connsiteX7" fmla="*/ 2311608 w 2386537"/>
                <a:gd name="connsiteY7" fmla="*/ 1724027 h 2876552"/>
                <a:gd name="connsiteX8" fmla="*/ 2035383 w 2386537"/>
                <a:gd name="connsiteY8" fmla="*/ 2428877 h 2876552"/>
                <a:gd name="connsiteX9" fmla="*/ 2006808 w 2386537"/>
                <a:gd name="connsiteY9" fmla="*/ 2733677 h 2876552"/>
                <a:gd name="connsiteX10" fmla="*/ 1921083 w 2386537"/>
                <a:gd name="connsiteY10" fmla="*/ 2876552 h 2876552"/>
                <a:gd name="connsiteX11" fmla="*/ 578058 w 2386537"/>
                <a:gd name="connsiteY11"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2276033 w 2350962"/>
                <a:gd name="connsiteY6" fmla="*/ 1724027 h 2876552"/>
                <a:gd name="connsiteX7" fmla="*/ 1999808 w 2350962"/>
                <a:gd name="connsiteY7" fmla="*/ 2428877 h 2876552"/>
                <a:gd name="connsiteX8" fmla="*/ 1971233 w 2350962"/>
                <a:gd name="connsiteY8" fmla="*/ 2733677 h 2876552"/>
                <a:gd name="connsiteX9" fmla="*/ 1885508 w 2350962"/>
                <a:gd name="connsiteY9" fmla="*/ 2876552 h 2876552"/>
                <a:gd name="connsiteX10" fmla="*/ 542483 w 2350962"/>
                <a:gd name="connsiteY10" fmla="*/ 2876552 h 2876552"/>
                <a:gd name="connsiteX0" fmla="*/ 542483 w 2350962"/>
                <a:gd name="connsiteY0" fmla="*/ 2876552 h 2876552"/>
                <a:gd name="connsiteX1" fmla="*/ 447233 w 2350962"/>
                <a:gd name="connsiteY1" fmla="*/ 2752727 h 2876552"/>
                <a:gd name="connsiteX2" fmla="*/ 418658 w 2350962"/>
                <a:gd name="connsiteY2" fmla="*/ 2438402 h 2876552"/>
                <a:gd name="connsiteX3" fmla="*/ 28133 w 2350962"/>
                <a:gd name="connsiteY3" fmla="*/ 1076327 h 2876552"/>
                <a:gd name="connsiteX4" fmla="*/ 1294958 w 2350962"/>
                <a:gd name="connsiteY4" fmla="*/ 2 h 2876552"/>
                <a:gd name="connsiteX5" fmla="*/ 2333183 w 2350962"/>
                <a:gd name="connsiteY5" fmla="*/ 1238252 h 2876552"/>
                <a:gd name="connsiteX6" fmla="*/ 1999808 w 2350962"/>
                <a:gd name="connsiteY6" fmla="*/ 2428877 h 2876552"/>
                <a:gd name="connsiteX7" fmla="*/ 1971233 w 2350962"/>
                <a:gd name="connsiteY7" fmla="*/ 2733677 h 2876552"/>
                <a:gd name="connsiteX8" fmla="*/ 1885508 w 2350962"/>
                <a:gd name="connsiteY8" fmla="*/ 2876552 h 2876552"/>
                <a:gd name="connsiteX9" fmla="*/ 542483 w 2350962"/>
                <a:gd name="connsiteY9" fmla="*/ 2876552 h 2876552"/>
                <a:gd name="connsiteX0" fmla="*/ 542483 w 2347372"/>
                <a:gd name="connsiteY0" fmla="*/ 2876561 h 2876561"/>
                <a:gd name="connsiteX1" fmla="*/ 447233 w 2347372"/>
                <a:gd name="connsiteY1" fmla="*/ 2752736 h 2876561"/>
                <a:gd name="connsiteX2" fmla="*/ 418658 w 2347372"/>
                <a:gd name="connsiteY2" fmla="*/ 2438411 h 2876561"/>
                <a:gd name="connsiteX3" fmla="*/ 28133 w 2347372"/>
                <a:gd name="connsiteY3" fmla="*/ 1076336 h 2876561"/>
                <a:gd name="connsiteX4" fmla="*/ 1294958 w 2347372"/>
                <a:gd name="connsiteY4" fmla="*/ 11 h 2876561"/>
                <a:gd name="connsiteX5" fmla="*/ 2342708 w 2347372"/>
                <a:gd name="connsiteY5" fmla="*/ 1095386 h 2876561"/>
                <a:gd name="connsiteX6" fmla="*/ 1999808 w 2347372"/>
                <a:gd name="connsiteY6" fmla="*/ 2428886 h 2876561"/>
                <a:gd name="connsiteX7" fmla="*/ 1971233 w 2347372"/>
                <a:gd name="connsiteY7" fmla="*/ 2733686 h 2876561"/>
                <a:gd name="connsiteX8" fmla="*/ 1885508 w 2347372"/>
                <a:gd name="connsiteY8" fmla="*/ 2876561 h 2876561"/>
                <a:gd name="connsiteX9" fmla="*/ 542483 w 2347372"/>
                <a:gd name="connsiteY9" fmla="*/ 2876561 h 2876561"/>
                <a:gd name="connsiteX0" fmla="*/ 461688 w 2266495"/>
                <a:gd name="connsiteY0" fmla="*/ 2876559 h 2876559"/>
                <a:gd name="connsiteX1" fmla="*/ 366438 w 2266495"/>
                <a:gd name="connsiteY1" fmla="*/ 2752734 h 2876559"/>
                <a:gd name="connsiteX2" fmla="*/ 337863 w 2266495"/>
                <a:gd name="connsiteY2" fmla="*/ 2438409 h 2876559"/>
                <a:gd name="connsiteX3" fmla="*/ 33063 w 2266495"/>
                <a:gd name="connsiteY3" fmla="*/ 1114434 h 2876559"/>
                <a:gd name="connsiteX4" fmla="*/ 1214163 w 2266495"/>
                <a:gd name="connsiteY4" fmla="*/ 9 h 2876559"/>
                <a:gd name="connsiteX5" fmla="*/ 2261913 w 2266495"/>
                <a:gd name="connsiteY5" fmla="*/ 1095384 h 2876559"/>
                <a:gd name="connsiteX6" fmla="*/ 1919013 w 2266495"/>
                <a:gd name="connsiteY6" fmla="*/ 2428884 h 2876559"/>
                <a:gd name="connsiteX7" fmla="*/ 1890438 w 2266495"/>
                <a:gd name="connsiteY7" fmla="*/ 2733684 h 2876559"/>
                <a:gd name="connsiteX8" fmla="*/ 1804713 w 2266495"/>
                <a:gd name="connsiteY8" fmla="*/ 2876559 h 2876559"/>
                <a:gd name="connsiteX9" fmla="*/ 461688 w 2266495"/>
                <a:gd name="connsiteY9" fmla="*/ 2876559 h 2876559"/>
                <a:gd name="connsiteX0" fmla="*/ 428657 w 2233464"/>
                <a:gd name="connsiteY0" fmla="*/ 2876559 h 2876559"/>
                <a:gd name="connsiteX1" fmla="*/ 333407 w 2233464"/>
                <a:gd name="connsiteY1" fmla="*/ 2752734 h 2876559"/>
                <a:gd name="connsiteX2" fmla="*/ 304832 w 2233464"/>
                <a:gd name="connsiteY2" fmla="*/ 2438409 h 2876559"/>
                <a:gd name="connsiteX3" fmla="*/ 32 w 2233464"/>
                <a:gd name="connsiteY3" fmla="*/ 1114434 h 2876559"/>
                <a:gd name="connsiteX4" fmla="*/ 1181132 w 2233464"/>
                <a:gd name="connsiteY4" fmla="*/ 9 h 2876559"/>
                <a:gd name="connsiteX5" fmla="*/ 2228882 w 2233464"/>
                <a:gd name="connsiteY5" fmla="*/ 1095384 h 2876559"/>
                <a:gd name="connsiteX6" fmla="*/ 1885982 w 2233464"/>
                <a:gd name="connsiteY6" fmla="*/ 2428884 h 2876559"/>
                <a:gd name="connsiteX7" fmla="*/ 1857407 w 2233464"/>
                <a:gd name="connsiteY7" fmla="*/ 2733684 h 2876559"/>
                <a:gd name="connsiteX8" fmla="*/ 1771682 w 2233464"/>
                <a:gd name="connsiteY8" fmla="*/ 2876559 h 2876559"/>
                <a:gd name="connsiteX9" fmla="*/ 428657 w 2233464"/>
                <a:gd name="connsiteY9" fmla="*/ 2876559 h 2876559"/>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42865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42865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771682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857407 w 2229008"/>
                <a:gd name="connsiteY7" fmla="*/ 2733685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333407 w 2229008"/>
                <a:gd name="connsiteY1" fmla="*/ 27527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38207 w 2229008"/>
                <a:gd name="connsiteY0" fmla="*/ 2876560 h 2876560"/>
                <a:gd name="connsiteX1" fmla="*/ 495332 w 2229008"/>
                <a:gd name="connsiteY1" fmla="*/ 2828935 h 2876560"/>
                <a:gd name="connsiteX2" fmla="*/ 304832 w 2229008"/>
                <a:gd name="connsiteY2" fmla="*/ 2438410 h 2876560"/>
                <a:gd name="connsiteX3" fmla="*/ 32 w 2229008"/>
                <a:gd name="connsiteY3" fmla="*/ 1114435 h 2876560"/>
                <a:gd name="connsiteX4" fmla="*/ 1181132 w 2229008"/>
                <a:gd name="connsiteY4" fmla="*/ 10 h 2876560"/>
                <a:gd name="connsiteX5" fmla="*/ 2228882 w 2229008"/>
                <a:gd name="connsiteY5" fmla="*/ 1095385 h 2876560"/>
                <a:gd name="connsiteX6" fmla="*/ 1885982 w 2229008"/>
                <a:gd name="connsiteY6" fmla="*/ 2428885 h 2876560"/>
                <a:gd name="connsiteX7" fmla="*/ 1685957 w 2229008"/>
                <a:gd name="connsiteY7" fmla="*/ 2762260 h 2876560"/>
                <a:gd name="connsiteX8" fmla="*/ 1571657 w 2229008"/>
                <a:gd name="connsiteY8" fmla="*/ 2876560 h 2876560"/>
                <a:gd name="connsiteX9" fmla="*/ 638207 w 2229008"/>
                <a:gd name="connsiteY9" fmla="*/ 2876560 h 2876560"/>
                <a:gd name="connsiteX0" fmla="*/ 663894 w 2254695"/>
                <a:gd name="connsiteY0" fmla="*/ 2876560 h 2876560"/>
                <a:gd name="connsiteX1" fmla="*/ 521019 w 2254695"/>
                <a:gd name="connsiteY1" fmla="*/ 2828935 h 2876560"/>
                <a:gd name="connsiteX2" fmla="*/ 397194 w 2254695"/>
                <a:gd name="connsiteY2" fmla="*/ 2428885 h 2876560"/>
                <a:gd name="connsiteX3" fmla="*/ 25719 w 2254695"/>
                <a:gd name="connsiteY3" fmla="*/ 1114435 h 2876560"/>
                <a:gd name="connsiteX4" fmla="*/ 1206819 w 2254695"/>
                <a:gd name="connsiteY4" fmla="*/ 10 h 2876560"/>
                <a:gd name="connsiteX5" fmla="*/ 2254569 w 2254695"/>
                <a:gd name="connsiteY5" fmla="*/ 1095385 h 2876560"/>
                <a:gd name="connsiteX6" fmla="*/ 1911669 w 2254695"/>
                <a:gd name="connsiteY6" fmla="*/ 2428885 h 2876560"/>
                <a:gd name="connsiteX7" fmla="*/ 1711644 w 2254695"/>
                <a:gd name="connsiteY7" fmla="*/ 2762260 h 2876560"/>
                <a:gd name="connsiteX8" fmla="*/ 1597344 w 2254695"/>
                <a:gd name="connsiteY8" fmla="*/ 2876560 h 2876560"/>
                <a:gd name="connsiteX9" fmla="*/ 663894 w 2254695"/>
                <a:gd name="connsiteY9" fmla="*/ 2876560 h 2876560"/>
                <a:gd name="connsiteX0" fmla="*/ 638464 w 2229265"/>
                <a:gd name="connsiteY0" fmla="*/ 2876560 h 2876560"/>
                <a:gd name="connsiteX1" fmla="*/ 495589 w 2229265"/>
                <a:gd name="connsiteY1" fmla="*/ 2828935 h 2876560"/>
                <a:gd name="connsiteX2" fmla="*/ 371764 w 2229265"/>
                <a:gd name="connsiteY2" fmla="*/ 2428885 h 2876560"/>
                <a:gd name="connsiteX3" fmla="*/ 289 w 2229265"/>
                <a:gd name="connsiteY3" fmla="*/ 1114435 h 2876560"/>
                <a:gd name="connsiteX4" fmla="*/ 1181389 w 2229265"/>
                <a:gd name="connsiteY4" fmla="*/ 10 h 2876560"/>
                <a:gd name="connsiteX5" fmla="*/ 2229139 w 2229265"/>
                <a:gd name="connsiteY5" fmla="*/ 1095385 h 2876560"/>
                <a:gd name="connsiteX6" fmla="*/ 1886239 w 2229265"/>
                <a:gd name="connsiteY6" fmla="*/ 2428885 h 2876560"/>
                <a:gd name="connsiteX7" fmla="*/ 1686214 w 2229265"/>
                <a:gd name="connsiteY7" fmla="*/ 2762260 h 2876560"/>
                <a:gd name="connsiteX8" fmla="*/ 1571914 w 2229265"/>
                <a:gd name="connsiteY8" fmla="*/ 2876560 h 2876560"/>
                <a:gd name="connsiteX9" fmla="*/ 638464 w 2229265"/>
                <a:gd name="connsiteY9" fmla="*/ 2876560 h 2876560"/>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590890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590890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524340 w 2181691"/>
                <a:gd name="connsiteY8" fmla="*/ 2876572 h 2876572"/>
                <a:gd name="connsiteX9" fmla="*/ 809965 w 2181691"/>
                <a:gd name="connsiteY9" fmla="*/ 2876572 h 2876572"/>
                <a:gd name="connsiteX0" fmla="*/ 80996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809965 w 2181691"/>
                <a:gd name="connsiteY9" fmla="*/ 2876572 h 2876572"/>
                <a:gd name="connsiteX0" fmla="*/ 714715 w 2181691"/>
                <a:gd name="connsiteY0" fmla="*/ 2876572 h 2876572"/>
                <a:gd name="connsiteX1" fmla="*/ 448015 w 2181691"/>
                <a:gd name="connsiteY1" fmla="*/ 2828947 h 2876572"/>
                <a:gd name="connsiteX2" fmla="*/ 324190 w 2181691"/>
                <a:gd name="connsiteY2" fmla="*/ 2428897 h 2876572"/>
                <a:gd name="connsiteX3" fmla="*/ 340 w 2181691"/>
                <a:gd name="connsiteY3" fmla="*/ 1123972 h 2876572"/>
                <a:gd name="connsiteX4" fmla="*/ 1133815 w 2181691"/>
                <a:gd name="connsiteY4" fmla="*/ 22 h 2876572"/>
                <a:gd name="connsiteX5" fmla="*/ 2181565 w 2181691"/>
                <a:gd name="connsiteY5" fmla="*/ 1095397 h 2876572"/>
                <a:gd name="connsiteX6" fmla="*/ 1838665 w 2181691"/>
                <a:gd name="connsiteY6" fmla="*/ 2428897 h 2876572"/>
                <a:gd name="connsiteX7" fmla="*/ 1638640 w 2181691"/>
                <a:gd name="connsiteY7" fmla="*/ 2762272 h 2876572"/>
                <a:gd name="connsiteX8" fmla="*/ 1390990 w 2181691"/>
                <a:gd name="connsiteY8" fmla="*/ 2876572 h 2876572"/>
                <a:gd name="connsiteX9" fmla="*/ 714715 w 2181691"/>
                <a:gd name="connsiteY9" fmla="*/ 2876572 h 2876572"/>
                <a:gd name="connsiteX0" fmla="*/ 1238366 w 2705342"/>
                <a:gd name="connsiteY0" fmla="*/ 2882562 h 2882562"/>
                <a:gd name="connsiteX1" fmla="*/ 971666 w 2705342"/>
                <a:gd name="connsiteY1" fmla="*/ 2834937 h 2882562"/>
                <a:gd name="connsiteX2" fmla="*/ 847841 w 2705342"/>
                <a:gd name="connsiteY2" fmla="*/ 2434887 h 2882562"/>
                <a:gd name="connsiteX3" fmla="*/ 116 w 2705342"/>
                <a:gd name="connsiteY3" fmla="*/ 1606212 h 2882562"/>
                <a:gd name="connsiteX4" fmla="*/ 1657466 w 2705342"/>
                <a:gd name="connsiteY4" fmla="*/ 6012 h 2882562"/>
                <a:gd name="connsiteX5" fmla="*/ 2705216 w 2705342"/>
                <a:gd name="connsiteY5" fmla="*/ 1101387 h 2882562"/>
                <a:gd name="connsiteX6" fmla="*/ 2362316 w 2705342"/>
                <a:gd name="connsiteY6" fmla="*/ 2434887 h 2882562"/>
                <a:gd name="connsiteX7" fmla="*/ 2162291 w 2705342"/>
                <a:gd name="connsiteY7" fmla="*/ 2768262 h 2882562"/>
                <a:gd name="connsiteX8" fmla="*/ 1914641 w 2705342"/>
                <a:gd name="connsiteY8" fmla="*/ 2882562 h 2882562"/>
                <a:gd name="connsiteX9" fmla="*/ 1238366 w 2705342"/>
                <a:gd name="connsiteY9" fmla="*/ 2882562 h 2882562"/>
                <a:gd name="connsiteX0" fmla="*/ 1238366 w 3181508"/>
                <a:gd name="connsiteY0" fmla="*/ 2876575 h 2876575"/>
                <a:gd name="connsiteX1" fmla="*/ 971666 w 3181508"/>
                <a:gd name="connsiteY1" fmla="*/ 2828950 h 2876575"/>
                <a:gd name="connsiteX2" fmla="*/ 847841 w 3181508"/>
                <a:gd name="connsiteY2" fmla="*/ 2428900 h 2876575"/>
                <a:gd name="connsiteX3" fmla="*/ 116 w 3181508"/>
                <a:gd name="connsiteY3" fmla="*/ 1600225 h 2876575"/>
                <a:gd name="connsiteX4" fmla="*/ 1657466 w 3181508"/>
                <a:gd name="connsiteY4" fmla="*/ 25 h 2876575"/>
                <a:gd name="connsiteX5" fmla="*/ 3181466 w 3181508"/>
                <a:gd name="connsiteY5" fmla="*/ 1562125 h 2876575"/>
                <a:gd name="connsiteX6" fmla="*/ 2362316 w 3181508"/>
                <a:gd name="connsiteY6" fmla="*/ 2428900 h 2876575"/>
                <a:gd name="connsiteX7" fmla="*/ 2162291 w 3181508"/>
                <a:gd name="connsiteY7" fmla="*/ 2762275 h 2876575"/>
                <a:gd name="connsiteX8" fmla="*/ 1914641 w 3181508"/>
                <a:gd name="connsiteY8" fmla="*/ 2876575 h 2876575"/>
                <a:gd name="connsiteX9" fmla="*/ 1238366 w 3181508"/>
                <a:gd name="connsiteY9" fmla="*/ 2876575 h 2876575"/>
                <a:gd name="connsiteX0" fmla="*/ 1249118 w 3206549"/>
                <a:gd name="connsiteY0" fmla="*/ 2876575 h 2876575"/>
                <a:gd name="connsiteX1" fmla="*/ 982418 w 3206549"/>
                <a:gd name="connsiteY1" fmla="*/ 2828950 h 2876575"/>
                <a:gd name="connsiteX2" fmla="*/ 858593 w 3206549"/>
                <a:gd name="connsiteY2" fmla="*/ 2428900 h 2876575"/>
                <a:gd name="connsiteX3" fmla="*/ 10868 w 3206549"/>
                <a:gd name="connsiteY3" fmla="*/ 1600225 h 2876575"/>
                <a:gd name="connsiteX4" fmla="*/ 1572968 w 3206549"/>
                <a:gd name="connsiteY4" fmla="*/ 25 h 2876575"/>
                <a:gd name="connsiteX5" fmla="*/ 3192218 w 3206549"/>
                <a:gd name="connsiteY5" fmla="*/ 1562125 h 2876575"/>
                <a:gd name="connsiteX6" fmla="*/ 2373068 w 3206549"/>
                <a:gd name="connsiteY6" fmla="*/ 2428900 h 2876575"/>
                <a:gd name="connsiteX7" fmla="*/ 2173043 w 3206549"/>
                <a:gd name="connsiteY7" fmla="*/ 2762275 h 2876575"/>
                <a:gd name="connsiteX8" fmla="*/ 1925393 w 3206549"/>
                <a:gd name="connsiteY8" fmla="*/ 2876575 h 2876575"/>
                <a:gd name="connsiteX9" fmla="*/ 1249118 w 3206549"/>
                <a:gd name="connsiteY9" fmla="*/ 2876575 h 2876575"/>
                <a:gd name="connsiteX0" fmla="*/ 1274620 w 3232051"/>
                <a:gd name="connsiteY0" fmla="*/ 2876575 h 2914675"/>
                <a:gd name="connsiteX1" fmla="*/ 1007920 w 3232051"/>
                <a:gd name="connsiteY1" fmla="*/ 2828950 h 2914675"/>
                <a:gd name="connsiteX2" fmla="*/ 493570 w 3232051"/>
                <a:gd name="connsiteY2" fmla="*/ 2914675 h 2914675"/>
                <a:gd name="connsiteX3" fmla="*/ 36370 w 3232051"/>
                <a:gd name="connsiteY3" fmla="*/ 1600225 h 2914675"/>
                <a:gd name="connsiteX4" fmla="*/ 1598470 w 3232051"/>
                <a:gd name="connsiteY4" fmla="*/ 25 h 2914675"/>
                <a:gd name="connsiteX5" fmla="*/ 3217720 w 3232051"/>
                <a:gd name="connsiteY5" fmla="*/ 1562125 h 2914675"/>
                <a:gd name="connsiteX6" fmla="*/ 2398570 w 3232051"/>
                <a:gd name="connsiteY6" fmla="*/ 2428900 h 2914675"/>
                <a:gd name="connsiteX7" fmla="*/ 2198545 w 3232051"/>
                <a:gd name="connsiteY7" fmla="*/ 2762275 h 2914675"/>
                <a:gd name="connsiteX8" fmla="*/ 1950895 w 3232051"/>
                <a:gd name="connsiteY8" fmla="*/ 2876575 h 2914675"/>
                <a:gd name="connsiteX9" fmla="*/ 1274620 w 3232051"/>
                <a:gd name="connsiteY9" fmla="*/ 2876575 h 2914675"/>
                <a:gd name="connsiteX0" fmla="*/ 1274620 w 3232051"/>
                <a:gd name="connsiteY0" fmla="*/ 2876575 h 4372000"/>
                <a:gd name="connsiteX1" fmla="*/ 1007920 w 3232051"/>
                <a:gd name="connsiteY1" fmla="*/ 4372000 h 4372000"/>
                <a:gd name="connsiteX2" fmla="*/ 493570 w 3232051"/>
                <a:gd name="connsiteY2" fmla="*/ 2914675 h 4372000"/>
                <a:gd name="connsiteX3" fmla="*/ 36370 w 3232051"/>
                <a:gd name="connsiteY3" fmla="*/ 1600225 h 4372000"/>
                <a:gd name="connsiteX4" fmla="*/ 1598470 w 3232051"/>
                <a:gd name="connsiteY4" fmla="*/ 25 h 4372000"/>
                <a:gd name="connsiteX5" fmla="*/ 3217720 w 3232051"/>
                <a:gd name="connsiteY5" fmla="*/ 1562125 h 4372000"/>
                <a:gd name="connsiteX6" fmla="*/ 2398570 w 3232051"/>
                <a:gd name="connsiteY6" fmla="*/ 2428900 h 4372000"/>
                <a:gd name="connsiteX7" fmla="*/ 2198545 w 3232051"/>
                <a:gd name="connsiteY7" fmla="*/ 2762275 h 4372000"/>
                <a:gd name="connsiteX8" fmla="*/ 1950895 w 3232051"/>
                <a:gd name="connsiteY8" fmla="*/ 2876575 h 4372000"/>
                <a:gd name="connsiteX9" fmla="*/ 1274620 w 3232051"/>
                <a:gd name="connsiteY9" fmla="*/ 2876575 h 4372000"/>
                <a:gd name="connsiteX0" fmla="*/ 1274620 w 3232051"/>
                <a:gd name="connsiteY0" fmla="*/ 2876575 h 4486300"/>
                <a:gd name="connsiteX1" fmla="*/ 903145 w 3232051"/>
                <a:gd name="connsiteY1" fmla="*/ 4486300 h 4486300"/>
                <a:gd name="connsiteX2" fmla="*/ 493570 w 3232051"/>
                <a:gd name="connsiteY2" fmla="*/ 2914675 h 4486300"/>
                <a:gd name="connsiteX3" fmla="*/ 36370 w 3232051"/>
                <a:gd name="connsiteY3" fmla="*/ 1600225 h 4486300"/>
                <a:gd name="connsiteX4" fmla="*/ 1598470 w 3232051"/>
                <a:gd name="connsiteY4" fmla="*/ 25 h 4486300"/>
                <a:gd name="connsiteX5" fmla="*/ 3217720 w 3232051"/>
                <a:gd name="connsiteY5" fmla="*/ 1562125 h 4486300"/>
                <a:gd name="connsiteX6" fmla="*/ 2398570 w 3232051"/>
                <a:gd name="connsiteY6" fmla="*/ 2428900 h 4486300"/>
                <a:gd name="connsiteX7" fmla="*/ 2198545 w 3232051"/>
                <a:gd name="connsiteY7" fmla="*/ 2762275 h 4486300"/>
                <a:gd name="connsiteX8" fmla="*/ 1950895 w 3232051"/>
                <a:gd name="connsiteY8" fmla="*/ 2876575 h 4486300"/>
                <a:gd name="connsiteX9" fmla="*/ 1274620 w 3232051"/>
                <a:gd name="connsiteY9" fmla="*/ 2876575 h 4486300"/>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1950895 w 3232051"/>
                <a:gd name="connsiteY8" fmla="*/ 287657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198545 w 3232051"/>
                <a:gd name="connsiteY7" fmla="*/ 2762275 h 4495825"/>
                <a:gd name="connsiteX8" fmla="*/ 2741470 w 3232051"/>
                <a:gd name="connsiteY8" fmla="*/ 2971825 h 4495825"/>
                <a:gd name="connsiteX9" fmla="*/ 2265220 w 3232051"/>
                <a:gd name="connsiteY9" fmla="*/ 4495825 h 4495825"/>
                <a:gd name="connsiteX0" fmla="*/ 2265220 w 3232051"/>
                <a:gd name="connsiteY0" fmla="*/ 4495825 h 4495825"/>
                <a:gd name="connsiteX1" fmla="*/ 903145 w 3232051"/>
                <a:gd name="connsiteY1" fmla="*/ 4486300 h 4495825"/>
                <a:gd name="connsiteX2" fmla="*/ 493570 w 3232051"/>
                <a:gd name="connsiteY2" fmla="*/ 2914675 h 4495825"/>
                <a:gd name="connsiteX3" fmla="*/ 36370 w 3232051"/>
                <a:gd name="connsiteY3" fmla="*/ 1600225 h 4495825"/>
                <a:gd name="connsiteX4" fmla="*/ 1598470 w 3232051"/>
                <a:gd name="connsiteY4" fmla="*/ 25 h 4495825"/>
                <a:gd name="connsiteX5" fmla="*/ 3217720 w 3232051"/>
                <a:gd name="connsiteY5" fmla="*/ 1562125 h 4495825"/>
                <a:gd name="connsiteX6" fmla="*/ 2398570 w 3232051"/>
                <a:gd name="connsiteY6" fmla="*/ 2428900 h 4495825"/>
                <a:gd name="connsiteX7" fmla="*/ 2741470 w 3232051"/>
                <a:gd name="connsiteY7" fmla="*/ 2971825 h 4495825"/>
                <a:gd name="connsiteX8" fmla="*/ 2265220 w 3232051"/>
                <a:gd name="connsiteY8" fmla="*/ 4495825 h 4495825"/>
                <a:gd name="connsiteX0" fmla="*/ 2265220 w 3259860"/>
                <a:gd name="connsiteY0" fmla="*/ 4495828 h 4495828"/>
                <a:gd name="connsiteX1" fmla="*/ 903145 w 3259860"/>
                <a:gd name="connsiteY1" fmla="*/ 4486303 h 4495828"/>
                <a:gd name="connsiteX2" fmla="*/ 493570 w 3259860"/>
                <a:gd name="connsiteY2" fmla="*/ 2914678 h 4495828"/>
                <a:gd name="connsiteX3" fmla="*/ 36370 w 3259860"/>
                <a:gd name="connsiteY3" fmla="*/ 1600228 h 4495828"/>
                <a:gd name="connsiteX4" fmla="*/ 1598470 w 3259860"/>
                <a:gd name="connsiteY4" fmla="*/ 28 h 4495828"/>
                <a:gd name="connsiteX5" fmla="*/ 3217720 w 3259860"/>
                <a:gd name="connsiteY5" fmla="*/ 1562128 h 4495828"/>
                <a:gd name="connsiteX6" fmla="*/ 2741470 w 3259860"/>
                <a:gd name="connsiteY6" fmla="*/ 2971828 h 4495828"/>
                <a:gd name="connsiteX7" fmla="*/ 2265220 w 3259860"/>
                <a:gd name="connsiteY7" fmla="*/ 4495828 h 4495828"/>
                <a:gd name="connsiteX0" fmla="*/ 2265220 w 3259860"/>
                <a:gd name="connsiteY0" fmla="*/ 4495807 h 4495807"/>
                <a:gd name="connsiteX1" fmla="*/ 903145 w 3259860"/>
                <a:gd name="connsiteY1" fmla="*/ 4486282 h 4495807"/>
                <a:gd name="connsiteX2" fmla="*/ 493570 w 3259860"/>
                <a:gd name="connsiteY2" fmla="*/ 2914657 h 4495807"/>
                <a:gd name="connsiteX3" fmla="*/ 36370 w 3259860"/>
                <a:gd name="connsiteY3" fmla="*/ 1600207 h 4495807"/>
                <a:gd name="connsiteX4" fmla="*/ 1598470 w 3259860"/>
                <a:gd name="connsiteY4" fmla="*/ 7 h 4495807"/>
                <a:gd name="connsiteX5" fmla="*/ 3217720 w 3259860"/>
                <a:gd name="connsiteY5" fmla="*/ 1562107 h 4495807"/>
                <a:gd name="connsiteX6" fmla="*/ 2741470 w 3259860"/>
                <a:gd name="connsiteY6" fmla="*/ 2971807 h 4495807"/>
                <a:gd name="connsiteX7" fmla="*/ 2265220 w 3259860"/>
                <a:gd name="connsiteY7" fmla="*/ 4495807 h 4495807"/>
                <a:gd name="connsiteX0" fmla="*/ 2265220 w 3219387"/>
                <a:gd name="connsiteY0" fmla="*/ 4495807 h 4495807"/>
                <a:gd name="connsiteX1" fmla="*/ 903145 w 3219387"/>
                <a:gd name="connsiteY1" fmla="*/ 4486282 h 4495807"/>
                <a:gd name="connsiteX2" fmla="*/ 493570 w 3219387"/>
                <a:gd name="connsiteY2" fmla="*/ 2914657 h 4495807"/>
                <a:gd name="connsiteX3" fmla="*/ 36370 w 3219387"/>
                <a:gd name="connsiteY3" fmla="*/ 1600207 h 4495807"/>
                <a:gd name="connsiteX4" fmla="*/ 1598470 w 3219387"/>
                <a:gd name="connsiteY4" fmla="*/ 7 h 4495807"/>
                <a:gd name="connsiteX5" fmla="*/ 3217720 w 3219387"/>
                <a:gd name="connsiteY5" fmla="*/ 1562107 h 4495807"/>
                <a:gd name="connsiteX6" fmla="*/ 2741470 w 3219387"/>
                <a:gd name="connsiteY6" fmla="*/ 2971807 h 4495807"/>
                <a:gd name="connsiteX7" fmla="*/ 2265220 w 321938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037"/>
                <a:gd name="connsiteY0" fmla="*/ 4495807 h 4495807"/>
                <a:gd name="connsiteX1" fmla="*/ 866795 w 3183037"/>
                <a:gd name="connsiteY1" fmla="*/ 4486282 h 4495807"/>
                <a:gd name="connsiteX2" fmla="*/ 457220 w 3183037"/>
                <a:gd name="connsiteY2" fmla="*/ 2914657 h 4495807"/>
                <a:gd name="connsiteX3" fmla="*/ 20 w 3183037"/>
                <a:gd name="connsiteY3" fmla="*/ 1600207 h 4495807"/>
                <a:gd name="connsiteX4" fmla="*/ 1562120 w 3183037"/>
                <a:gd name="connsiteY4" fmla="*/ 7 h 4495807"/>
                <a:gd name="connsiteX5" fmla="*/ 3181370 w 3183037"/>
                <a:gd name="connsiteY5" fmla="*/ 1562107 h 4495807"/>
                <a:gd name="connsiteX6" fmla="*/ 2705120 w 3183037"/>
                <a:gd name="connsiteY6" fmla="*/ 2971807 h 4495807"/>
                <a:gd name="connsiteX7" fmla="*/ 2228870 w 3183037"/>
                <a:gd name="connsiteY7" fmla="*/ 4495807 h 4495807"/>
                <a:gd name="connsiteX0" fmla="*/ 2228870 w 3183942"/>
                <a:gd name="connsiteY0" fmla="*/ 4495807 h 4495807"/>
                <a:gd name="connsiteX1" fmla="*/ 866795 w 3183942"/>
                <a:gd name="connsiteY1" fmla="*/ 4486282 h 4495807"/>
                <a:gd name="connsiteX2" fmla="*/ 457220 w 3183942"/>
                <a:gd name="connsiteY2" fmla="*/ 2914657 h 4495807"/>
                <a:gd name="connsiteX3" fmla="*/ 20 w 3183942"/>
                <a:gd name="connsiteY3" fmla="*/ 1600207 h 4495807"/>
                <a:gd name="connsiteX4" fmla="*/ 1562120 w 3183942"/>
                <a:gd name="connsiteY4" fmla="*/ 7 h 4495807"/>
                <a:gd name="connsiteX5" fmla="*/ 3181370 w 3183942"/>
                <a:gd name="connsiteY5" fmla="*/ 1562107 h 4495807"/>
                <a:gd name="connsiteX6" fmla="*/ 2705120 w 3183942"/>
                <a:gd name="connsiteY6" fmla="*/ 2971807 h 4495807"/>
                <a:gd name="connsiteX7" fmla="*/ 2228870 w 3183942"/>
                <a:gd name="connsiteY7" fmla="*/ 4495807 h 4495807"/>
                <a:gd name="connsiteX0" fmla="*/ 2228870 w 3183600"/>
                <a:gd name="connsiteY0" fmla="*/ 4495807 h 4495807"/>
                <a:gd name="connsiteX1" fmla="*/ 866795 w 3183600"/>
                <a:gd name="connsiteY1" fmla="*/ 4486282 h 4495807"/>
                <a:gd name="connsiteX2" fmla="*/ 457220 w 3183600"/>
                <a:gd name="connsiteY2" fmla="*/ 2914657 h 4495807"/>
                <a:gd name="connsiteX3" fmla="*/ 20 w 3183600"/>
                <a:gd name="connsiteY3" fmla="*/ 1600207 h 4495807"/>
                <a:gd name="connsiteX4" fmla="*/ 1562120 w 3183600"/>
                <a:gd name="connsiteY4" fmla="*/ 7 h 4495807"/>
                <a:gd name="connsiteX5" fmla="*/ 3181370 w 3183600"/>
                <a:gd name="connsiteY5" fmla="*/ 1562107 h 4495807"/>
                <a:gd name="connsiteX6" fmla="*/ 2705120 w 3183600"/>
                <a:gd name="connsiteY6" fmla="*/ 2971807 h 4495807"/>
                <a:gd name="connsiteX7" fmla="*/ 2228870 w 3183600"/>
                <a:gd name="connsiteY7" fmla="*/ 4495807 h 4495807"/>
                <a:gd name="connsiteX0" fmla="*/ 2269249 w 3223979"/>
                <a:gd name="connsiteY0" fmla="*/ 4495807 h 4495807"/>
                <a:gd name="connsiteX1" fmla="*/ 907174 w 3223979"/>
                <a:gd name="connsiteY1" fmla="*/ 4486282 h 4495807"/>
                <a:gd name="connsiteX2" fmla="*/ 497599 w 3223979"/>
                <a:gd name="connsiteY2" fmla="*/ 2914657 h 4495807"/>
                <a:gd name="connsiteX3" fmla="*/ 40399 w 3223979"/>
                <a:gd name="connsiteY3" fmla="*/ 1600207 h 4495807"/>
                <a:gd name="connsiteX4" fmla="*/ 1602499 w 3223979"/>
                <a:gd name="connsiteY4" fmla="*/ 7 h 4495807"/>
                <a:gd name="connsiteX5" fmla="*/ 3221749 w 3223979"/>
                <a:gd name="connsiteY5" fmla="*/ 1562107 h 4495807"/>
                <a:gd name="connsiteX6" fmla="*/ 2745499 w 3223979"/>
                <a:gd name="connsiteY6" fmla="*/ 2971807 h 4495807"/>
                <a:gd name="connsiteX7" fmla="*/ 2269249 w 3223979"/>
                <a:gd name="connsiteY7" fmla="*/ 4495807 h 4495807"/>
                <a:gd name="connsiteX0" fmla="*/ 2274286 w 3229016"/>
                <a:gd name="connsiteY0" fmla="*/ 4495807 h 4495807"/>
                <a:gd name="connsiteX1" fmla="*/ 912211 w 3229016"/>
                <a:gd name="connsiteY1" fmla="*/ 4486282 h 4495807"/>
                <a:gd name="connsiteX2" fmla="*/ 502636 w 3229016"/>
                <a:gd name="connsiteY2" fmla="*/ 2914657 h 4495807"/>
                <a:gd name="connsiteX3" fmla="*/ 45436 w 3229016"/>
                <a:gd name="connsiteY3" fmla="*/ 1600207 h 4495807"/>
                <a:gd name="connsiteX4" fmla="*/ 1607536 w 3229016"/>
                <a:gd name="connsiteY4" fmla="*/ 7 h 4495807"/>
                <a:gd name="connsiteX5" fmla="*/ 3226786 w 3229016"/>
                <a:gd name="connsiteY5" fmla="*/ 1562107 h 4495807"/>
                <a:gd name="connsiteX6" fmla="*/ 2750536 w 3229016"/>
                <a:gd name="connsiteY6" fmla="*/ 2971807 h 4495807"/>
                <a:gd name="connsiteX7" fmla="*/ 2274286 w 3229016"/>
                <a:gd name="connsiteY7" fmla="*/ 4495807 h 4495807"/>
                <a:gd name="connsiteX0" fmla="*/ 2228882 w 3183612"/>
                <a:gd name="connsiteY0" fmla="*/ 4495807 h 4495807"/>
                <a:gd name="connsiteX1" fmla="*/ 866807 w 3183612"/>
                <a:gd name="connsiteY1" fmla="*/ 4486282 h 4495807"/>
                <a:gd name="connsiteX2" fmla="*/ 457232 w 3183612"/>
                <a:gd name="connsiteY2" fmla="*/ 2914657 h 4495807"/>
                <a:gd name="connsiteX3" fmla="*/ 32 w 3183612"/>
                <a:gd name="connsiteY3" fmla="*/ 1600207 h 4495807"/>
                <a:gd name="connsiteX4" fmla="*/ 1562132 w 3183612"/>
                <a:gd name="connsiteY4" fmla="*/ 7 h 4495807"/>
                <a:gd name="connsiteX5" fmla="*/ 3181382 w 3183612"/>
                <a:gd name="connsiteY5" fmla="*/ 1562107 h 4495807"/>
                <a:gd name="connsiteX6" fmla="*/ 2705132 w 3183612"/>
                <a:gd name="connsiteY6" fmla="*/ 2971807 h 4495807"/>
                <a:gd name="connsiteX7" fmla="*/ 2228882 w 3183612"/>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07"/>
                <a:gd name="connsiteX1" fmla="*/ 866858 w 3183663"/>
                <a:gd name="connsiteY1" fmla="*/ 4486282 h 4495807"/>
                <a:gd name="connsiteX2" fmla="*/ 457283 w 3183663"/>
                <a:gd name="connsiteY2" fmla="*/ 2914657 h 4495807"/>
                <a:gd name="connsiteX3" fmla="*/ 83 w 3183663"/>
                <a:gd name="connsiteY3" fmla="*/ 1600207 h 4495807"/>
                <a:gd name="connsiteX4" fmla="*/ 1562183 w 3183663"/>
                <a:gd name="connsiteY4" fmla="*/ 7 h 4495807"/>
                <a:gd name="connsiteX5" fmla="*/ 3181433 w 3183663"/>
                <a:gd name="connsiteY5" fmla="*/ 1562107 h 4495807"/>
                <a:gd name="connsiteX6" fmla="*/ 2705183 w 3183663"/>
                <a:gd name="connsiteY6" fmla="*/ 2971807 h 4495807"/>
                <a:gd name="connsiteX7" fmla="*/ 2228933 w 3183663"/>
                <a:gd name="connsiteY7" fmla="*/ 4495807 h 4495807"/>
                <a:gd name="connsiteX0" fmla="*/ 2228933 w 3183663"/>
                <a:gd name="connsiteY0" fmla="*/ 4495807 h 4495814"/>
                <a:gd name="connsiteX1" fmla="*/ 866858 w 3183663"/>
                <a:gd name="connsiteY1" fmla="*/ 4486282 h 4495814"/>
                <a:gd name="connsiteX2" fmla="*/ 457283 w 3183663"/>
                <a:gd name="connsiteY2" fmla="*/ 2914657 h 4495814"/>
                <a:gd name="connsiteX3" fmla="*/ 83 w 3183663"/>
                <a:gd name="connsiteY3" fmla="*/ 1600207 h 4495814"/>
                <a:gd name="connsiteX4" fmla="*/ 1562183 w 3183663"/>
                <a:gd name="connsiteY4" fmla="*/ 7 h 4495814"/>
                <a:gd name="connsiteX5" fmla="*/ 3181433 w 3183663"/>
                <a:gd name="connsiteY5" fmla="*/ 1562107 h 4495814"/>
                <a:gd name="connsiteX6" fmla="*/ 2705183 w 3183663"/>
                <a:gd name="connsiteY6" fmla="*/ 2971807 h 4495814"/>
                <a:gd name="connsiteX7" fmla="*/ 2228933 w 3183663"/>
                <a:gd name="connsiteY7" fmla="*/ 4495807 h 4495814"/>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501467"/>
                <a:gd name="connsiteX1" fmla="*/ 866858 w 3183663"/>
                <a:gd name="connsiteY1" fmla="*/ 4486282 h 4501467"/>
                <a:gd name="connsiteX2" fmla="*/ 457283 w 3183663"/>
                <a:gd name="connsiteY2" fmla="*/ 2914657 h 4501467"/>
                <a:gd name="connsiteX3" fmla="*/ 83 w 3183663"/>
                <a:gd name="connsiteY3" fmla="*/ 1600207 h 4501467"/>
                <a:gd name="connsiteX4" fmla="*/ 1562183 w 3183663"/>
                <a:gd name="connsiteY4" fmla="*/ 7 h 4501467"/>
                <a:gd name="connsiteX5" fmla="*/ 3181433 w 3183663"/>
                <a:gd name="connsiteY5" fmla="*/ 1562107 h 4501467"/>
                <a:gd name="connsiteX6" fmla="*/ 2705183 w 3183663"/>
                <a:gd name="connsiteY6" fmla="*/ 2971807 h 4501467"/>
                <a:gd name="connsiteX7" fmla="*/ 2228933 w 3183663"/>
                <a:gd name="connsiteY7" fmla="*/ 4495807 h 4501467"/>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612660"/>
                <a:gd name="connsiteX1" fmla="*/ 933533 w 3183663"/>
                <a:gd name="connsiteY1" fmla="*/ 4505332 h 4612660"/>
                <a:gd name="connsiteX2" fmla="*/ 457283 w 3183663"/>
                <a:gd name="connsiteY2" fmla="*/ 2914657 h 4612660"/>
                <a:gd name="connsiteX3" fmla="*/ 83 w 3183663"/>
                <a:gd name="connsiteY3" fmla="*/ 1600207 h 4612660"/>
                <a:gd name="connsiteX4" fmla="*/ 1562183 w 3183663"/>
                <a:gd name="connsiteY4" fmla="*/ 7 h 4612660"/>
                <a:gd name="connsiteX5" fmla="*/ 3181433 w 3183663"/>
                <a:gd name="connsiteY5" fmla="*/ 1562107 h 4612660"/>
                <a:gd name="connsiteX6" fmla="*/ 2705183 w 3183663"/>
                <a:gd name="connsiteY6" fmla="*/ 2971807 h 4612660"/>
                <a:gd name="connsiteX7" fmla="*/ 2228933 w 3183663"/>
                <a:gd name="connsiteY7" fmla="*/ 4495807 h 4612660"/>
                <a:gd name="connsiteX0" fmla="*/ 2228933 w 3183663"/>
                <a:gd name="connsiteY0" fmla="*/ 4495807 h 4506326"/>
                <a:gd name="connsiteX1" fmla="*/ 933533 w 3183663"/>
                <a:gd name="connsiteY1" fmla="*/ 4505332 h 4506326"/>
                <a:gd name="connsiteX2" fmla="*/ 457283 w 3183663"/>
                <a:gd name="connsiteY2" fmla="*/ 2914657 h 4506326"/>
                <a:gd name="connsiteX3" fmla="*/ 83 w 3183663"/>
                <a:gd name="connsiteY3" fmla="*/ 1600207 h 4506326"/>
                <a:gd name="connsiteX4" fmla="*/ 1562183 w 3183663"/>
                <a:gd name="connsiteY4" fmla="*/ 7 h 4506326"/>
                <a:gd name="connsiteX5" fmla="*/ 3181433 w 3183663"/>
                <a:gd name="connsiteY5" fmla="*/ 1562107 h 4506326"/>
                <a:gd name="connsiteX6" fmla="*/ 2705183 w 3183663"/>
                <a:gd name="connsiteY6" fmla="*/ 2971807 h 4506326"/>
                <a:gd name="connsiteX7" fmla="*/ 2228933 w 3183663"/>
                <a:gd name="connsiteY7" fmla="*/ 4495807 h 45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3663" h="4506326">
                  <a:moveTo>
                    <a:pt x="2228933" y="4495807"/>
                  </a:moveTo>
                  <a:cubicBezTo>
                    <a:pt x="1933658" y="4503744"/>
                    <a:pt x="1187533" y="4508507"/>
                    <a:pt x="933533" y="4505332"/>
                  </a:cubicBezTo>
                  <a:cubicBezTo>
                    <a:pt x="679533" y="4502157"/>
                    <a:pt x="612858" y="3398845"/>
                    <a:pt x="457283" y="2914657"/>
                  </a:cubicBezTo>
                  <a:cubicBezTo>
                    <a:pt x="301708" y="2430470"/>
                    <a:pt x="6433" y="2171707"/>
                    <a:pt x="83" y="1600207"/>
                  </a:cubicBezTo>
                  <a:cubicBezTo>
                    <a:pt x="-6267" y="1028707"/>
                    <a:pt x="346158" y="-3168"/>
                    <a:pt x="1562183" y="7"/>
                  </a:cubicBezTo>
                  <a:cubicBezTo>
                    <a:pt x="2778208" y="3182"/>
                    <a:pt x="3152858" y="971557"/>
                    <a:pt x="3181433" y="1562107"/>
                  </a:cubicBezTo>
                  <a:cubicBezTo>
                    <a:pt x="3210008" y="2152657"/>
                    <a:pt x="2959183" y="2454282"/>
                    <a:pt x="2705183" y="2971807"/>
                  </a:cubicBezTo>
                  <a:cubicBezTo>
                    <a:pt x="2451183" y="3489332"/>
                    <a:pt x="2524208" y="4487870"/>
                    <a:pt x="2228933" y="4495807"/>
                  </a:cubicBezTo>
                  <a:close/>
                </a:path>
              </a:pathLst>
            </a:custGeom>
            <a:noFill/>
            <a:ln w="9525"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Futura-Condensed-Normal" pitchFamily="2" charset="0"/>
              </a:endParaRPr>
            </a:p>
          </p:txBody>
        </p:sp>
        <p:sp>
          <p:nvSpPr>
            <p:cNvPr id="208" name="Freeform 207"/>
            <p:cNvSpPr/>
            <p:nvPr/>
          </p:nvSpPr>
          <p:spPr>
            <a:xfrm>
              <a:off x="2344786" y="4546595"/>
              <a:ext cx="183611" cy="323077"/>
            </a:xfrm>
            <a:custGeom>
              <a:avLst/>
              <a:gdLst>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53 w 1095860"/>
                <a:gd name="connsiteY0" fmla="*/ 2505076 h 2505076"/>
                <a:gd name="connsiteX1" fmla="*/ 467003 w 1095860"/>
                <a:gd name="connsiteY1" fmla="*/ 1000126 h 2505076"/>
                <a:gd name="connsiteX2" fmla="*/ 278 w 1095860"/>
                <a:gd name="connsiteY2" fmla="*/ 104776 h 2505076"/>
                <a:gd name="connsiteX3" fmla="*/ 409853 w 1095860"/>
                <a:gd name="connsiteY3" fmla="*/ 1123951 h 2505076"/>
                <a:gd name="connsiteX4" fmla="*/ 1095653 w 1095860"/>
                <a:gd name="connsiteY4" fmla="*/ 1 h 2505076"/>
                <a:gd name="connsiteX5" fmla="*/ 486053 w 1095860"/>
                <a:gd name="connsiteY5" fmla="*/ 1133476 h 2505076"/>
                <a:gd name="connsiteX0" fmla="*/ 486066 w 1162527"/>
                <a:gd name="connsiteY0" fmla="*/ 2486027 h 2486027"/>
                <a:gd name="connsiteX1" fmla="*/ 467016 w 1162527"/>
                <a:gd name="connsiteY1" fmla="*/ 981077 h 2486027"/>
                <a:gd name="connsiteX2" fmla="*/ 291 w 1162527"/>
                <a:gd name="connsiteY2" fmla="*/ 85727 h 2486027"/>
                <a:gd name="connsiteX3" fmla="*/ 409866 w 1162527"/>
                <a:gd name="connsiteY3" fmla="*/ 1104902 h 2486027"/>
                <a:gd name="connsiteX4" fmla="*/ 1162341 w 1162527"/>
                <a:gd name="connsiteY4" fmla="*/ 2 h 2486027"/>
                <a:gd name="connsiteX5" fmla="*/ 486066 w 1162527"/>
                <a:gd name="connsiteY5" fmla="*/ 1114427 h 2486027"/>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486070 w 1181575"/>
                <a:gd name="connsiteY0" fmla="*/ 2495551 h 2495551"/>
                <a:gd name="connsiteX1" fmla="*/ 467020 w 1181575"/>
                <a:gd name="connsiteY1" fmla="*/ 990601 h 2495551"/>
                <a:gd name="connsiteX2" fmla="*/ 295 w 1181575"/>
                <a:gd name="connsiteY2" fmla="*/ 95251 h 2495551"/>
                <a:gd name="connsiteX3" fmla="*/ 409870 w 1181575"/>
                <a:gd name="connsiteY3" fmla="*/ 1114426 h 2495551"/>
                <a:gd name="connsiteX4" fmla="*/ 1181395 w 1181575"/>
                <a:gd name="connsiteY4" fmla="*/ 1 h 2495551"/>
                <a:gd name="connsiteX5" fmla="*/ 486070 w 1181575"/>
                <a:gd name="connsiteY5" fmla="*/ 1123951 h 2495551"/>
                <a:gd name="connsiteX0" fmla="*/ 591228 w 1286733"/>
                <a:gd name="connsiteY0" fmla="*/ 2495551 h 2495551"/>
                <a:gd name="connsiteX1" fmla="*/ 572178 w 1286733"/>
                <a:gd name="connsiteY1" fmla="*/ 990601 h 2495551"/>
                <a:gd name="connsiteX2" fmla="*/ 105453 w 1286733"/>
                <a:gd name="connsiteY2" fmla="*/ 95251 h 2495551"/>
                <a:gd name="connsiteX3" fmla="*/ 515028 w 1286733"/>
                <a:gd name="connsiteY3" fmla="*/ 1114426 h 2495551"/>
                <a:gd name="connsiteX4" fmla="*/ 1286553 w 1286733"/>
                <a:gd name="connsiteY4" fmla="*/ 1 h 2495551"/>
                <a:gd name="connsiteX5" fmla="*/ 591228 w 1286733"/>
                <a:gd name="connsiteY5" fmla="*/ 1123951 h 2495551"/>
                <a:gd name="connsiteX0" fmla="*/ 591228 w 1409595"/>
                <a:gd name="connsiteY0" fmla="*/ 2542318 h 2542318"/>
                <a:gd name="connsiteX1" fmla="*/ 572178 w 1409595"/>
                <a:gd name="connsiteY1" fmla="*/ 1037368 h 2542318"/>
                <a:gd name="connsiteX2" fmla="*/ 105453 w 1409595"/>
                <a:gd name="connsiteY2" fmla="*/ 142018 h 2542318"/>
                <a:gd name="connsiteX3" fmla="*/ 515028 w 1409595"/>
                <a:gd name="connsiteY3" fmla="*/ 1161193 h 2542318"/>
                <a:gd name="connsiteX4" fmla="*/ 1286553 w 1409595"/>
                <a:gd name="connsiteY4" fmla="*/ 46768 h 2542318"/>
                <a:gd name="connsiteX5" fmla="*/ 591228 w 1409595"/>
                <a:gd name="connsiteY5" fmla="*/ 1170718 h 2542318"/>
                <a:gd name="connsiteX0" fmla="*/ 485810 w 1181136"/>
                <a:gd name="connsiteY0" fmla="*/ 2495551 h 2495551"/>
                <a:gd name="connsiteX1" fmla="*/ 466760 w 1181136"/>
                <a:gd name="connsiteY1" fmla="*/ 990601 h 2495551"/>
                <a:gd name="connsiteX2" fmla="*/ 35 w 1181136"/>
                <a:gd name="connsiteY2" fmla="*/ 95251 h 2495551"/>
                <a:gd name="connsiteX3" fmla="*/ 492160 w 1181136"/>
                <a:gd name="connsiteY3" fmla="*/ 1117601 h 2495551"/>
                <a:gd name="connsiteX4" fmla="*/ 1181135 w 1181136"/>
                <a:gd name="connsiteY4" fmla="*/ 1 h 2495551"/>
                <a:gd name="connsiteX5" fmla="*/ 485810 w 1181136"/>
                <a:gd name="connsiteY5" fmla="*/ 1123951 h 2495551"/>
                <a:gd name="connsiteX0" fmla="*/ 485775 w 1181101"/>
                <a:gd name="connsiteY0" fmla="*/ 2495551 h 2495551"/>
                <a:gd name="connsiteX1" fmla="*/ 492125 w 1181101"/>
                <a:gd name="connsiteY1" fmla="*/ 1120776 h 2495551"/>
                <a:gd name="connsiteX2" fmla="*/ 0 w 1181101"/>
                <a:gd name="connsiteY2" fmla="*/ 95251 h 2495551"/>
                <a:gd name="connsiteX3" fmla="*/ 492125 w 1181101"/>
                <a:gd name="connsiteY3" fmla="*/ 1117601 h 2495551"/>
                <a:gd name="connsiteX4" fmla="*/ 1181100 w 1181101"/>
                <a:gd name="connsiteY4" fmla="*/ 1 h 2495551"/>
                <a:gd name="connsiteX5" fmla="*/ 485775 w 1181101"/>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92918 w 1188244"/>
                <a:gd name="connsiteY0" fmla="*/ 2495551 h 2495551"/>
                <a:gd name="connsiteX1" fmla="*/ 499268 w 1188244"/>
                <a:gd name="connsiteY1" fmla="*/ 1120776 h 2495551"/>
                <a:gd name="connsiteX2" fmla="*/ 0 w 1188244"/>
                <a:gd name="connsiteY2" fmla="*/ 104776 h 2495551"/>
                <a:gd name="connsiteX3" fmla="*/ 499268 w 1188244"/>
                <a:gd name="connsiteY3" fmla="*/ 1117601 h 2495551"/>
                <a:gd name="connsiteX4" fmla="*/ 1188243 w 1188244"/>
                <a:gd name="connsiteY4" fmla="*/ 1 h 2495551"/>
                <a:gd name="connsiteX5" fmla="*/ 492918 w 1188244"/>
                <a:gd name="connsiteY5" fmla="*/ 1123951 h 2495551"/>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541931 w 1237257"/>
                <a:gd name="connsiteY0" fmla="*/ 2522958 h 2522958"/>
                <a:gd name="connsiteX1" fmla="*/ 548281 w 1237257"/>
                <a:gd name="connsiteY1" fmla="*/ 1148183 h 2522958"/>
                <a:gd name="connsiteX2" fmla="*/ 60919 w 1237257"/>
                <a:gd name="connsiteY2" fmla="*/ 125039 h 2522958"/>
                <a:gd name="connsiteX3" fmla="*/ 60920 w 1237257"/>
                <a:gd name="connsiteY3" fmla="*/ 129802 h 2522958"/>
                <a:gd name="connsiteX4" fmla="*/ 548281 w 1237257"/>
                <a:gd name="connsiteY4" fmla="*/ 1145008 h 2522958"/>
                <a:gd name="connsiteX5" fmla="*/ 1237256 w 1237257"/>
                <a:gd name="connsiteY5" fmla="*/ 27408 h 2522958"/>
                <a:gd name="connsiteX6" fmla="*/ 541931 w 1237257"/>
                <a:gd name="connsiteY6" fmla="*/ 1151358 h 2522958"/>
                <a:gd name="connsiteX0" fmla="*/ 498427 w 1193753"/>
                <a:gd name="connsiteY0" fmla="*/ 2512648 h 2512648"/>
                <a:gd name="connsiteX1" fmla="*/ 504777 w 1193753"/>
                <a:gd name="connsiteY1" fmla="*/ 1137873 h 2512648"/>
                <a:gd name="connsiteX2" fmla="*/ 17415 w 1193753"/>
                <a:gd name="connsiteY2" fmla="*/ 114729 h 2512648"/>
                <a:gd name="connsiteX3" fmla="*/ 17416 w 1193753"/>
                <a:gd name="connsiteY3" fmla="*/ 119492 h 2512648"/>
                <a:gd name="connsiteX4" fmla="*/ 504777 w 1193753"/>
                <a:gd name="connsiteY4" fmla="*/ 1134698 h 2512648"/>
                <a:gd name="connsiteX5" fmla="*/ 1193752 w 1193753"/>
                <a:gd name="connsiteY5" fmla="*/ 17098 h 2512648"/>
                <a:gd name="connsiteX6" fmla="*/ 498427 w 1193753"/>
                <a:gd name="connsiteY6" fmla="*/ 1141048 h 2512648"/>
                <a:gd name="connsiteX0" fmla="*/ 492028 w 1187354"/>
                <a:gd name="connsiteY0" fmla="*/ 2515151 h 2515151"/>
                <a:gd name="connsiteX1" fmla="*/ 498378 w 1187354"/>
                <a:gd name="connsiteY1" fmla="*/ 1140376 h 2515151"/>
                <a:gd name="connsiteX2" fmla="*/ 11016 w 1187354"/>
                <a:gd name="connsiteY2" fmla="*/ 117232 h 2515151"/>
                <a:gd name="connsiteX3" fmla="*/ 77692 w 1187354"/>
                <a:gd name="connsiteY3" fmla="*/ 117233 h 2515151"/>
                <a:gd name="connsiteX4" fmla="*/ 498378 w 1187354"/>
                <a:gd name="connsiteY4" fmla="*/ 1137201 h 2515151"/>
                <a:gd name="connsiteX5" fmla="*/ 1187353 w 1187354"/>
                <a:gd name="connsiteY5" fmla="*/ 19601 h 2515151"/>
                <a:gd name="connsiteX6" fmla="*/ 492028 w 1187354"/>
                <a:gd name="connsiteY6" fmla="*/ 1143551 h 2515151"/>
                <a:gd name="connsiteX0" fmla="*/ 532325 w 1227651"/>
                <a:gd name="connsiteY0" fmla="*/ 2533284 h 2533284"/>
                <a:gd name="connsiteX1" fmla="*/ 538675 w 1227651"/>
                <a:gd name="connsiteY1" fmla="*/ 1158509 h 2533284"/>
                <a:gd name="connsiteX2" fmla="*/ 51313 w 1227651"/>
                <a:gd name="connsiteY2" fmla="*/ 135365 h 2533284"/>
                <a:gd name="connsiteX3" fmla="*/ 117989 w 1227651"/>
                <a:gd name="connsiteY3" fmla="*/ 135366 h 2533284"/>
                <a:gd name="connsiteX4" fmla="*/ 538675 w 1227651"/>
                <a:gd name="connsiteY4" fmla="*/ 1155334 h 2533284"/>
                <a:gd name="connsiteX5" fmla="*/ 1227650 w 1227651"/>
                <a:gd name="connsiteY5" fmla="*/ 37734 h 2533284"/>
                <a:gd name="connsiteX6" fmla="*/ 532325 w 1227651"/>
                <a:gd name="connsiteY6" fmla="*/ 1161684 h 2533284"/>
                <a:gd name="connsiteX0" fmla="*/ 481012 w 1176338"/>
                <a:gd name="connsiteY0" fmla="*/ 2495551 h 2495551"/>
                <a:gd name="connsiteX1" fmla="*/ 487362 w 1176338"/>
                <a:gd name="connsiteY1" fmla="*/ 1120776 h 2495551"/>
                <a:gd name="connsiteX2" fmla="*/ 0 w 1176338"/>
                <a:gd name="connsiteY2" fmla="*/ 97632 h 2495551"/>
                <a:gd name="connsiteX3" fmla="*/ 487362 w 1176338"/>
                <a:gd name="connsiteY3" fmla="*/ 1117601 h 2495551"/>
                <a:gd name="connsiteX4" fmla="*/ 1176337 w 1176338"/>
                <a:gd name="connsiteY4" fmla="*/ 1 h 2495551"/>
                <a:gd name="connsiteX5" fmla="*/ 481012 w 1176338"/>
                <a:gd name="connsiteY5" fmla="*/ 1123951 h 2495551"/>
                <a:gd name="connsiteX0" fmla="*/ 481012 w 1176342"/>
                <a:gd name="connsiteY0" fmla="*/ 2496877 h 2496877"/>
                <a:gd name="connsiteX1" fmla="*/ 487362 w 1176342"/>
                <a:gd name="connsiteY1" fmla="*/ 1122102 h 2496877"/>
                <a:gd name="connsiteX2" fmla="*/ 0 w 1176342"/>
                <a:gd name="connsiteY2" fmla="*/ 98958 h 2496877"/>
                <a:gd name="connsiteX3" fmla="*/ 487362 w 1176342"/>
                <a:gd name="connsiteY3" fmla="*/ 1118927 h 2496877"/>
                <a:gd name="connsiteX4" fmla="*/ 1176337 w 1176342"/>
                <a:gd name="connsiteY4" fmla="*/ 1327 h 2496877"/>
                <a:gd name="connsiteX5" fmla="*/ 476249 w 1176342"/>
                <a:gd name="connsiteY5" fmla="*/ 899058 h 2496877"/>
                <a:gd name="connsiteX0" fmla="*/ 481012 w 1176361"/>
                <a:gd name="connsiteY0" fmla="*/ 2495896 h 2495896"/>
                <a:gd name="connsiteX1" fmla="*/ 487362 w 1176361"/>
                <a:gd name="connsiteY1" fmla="*/ 1121121 h 2495896"/>
                <a:gd name="connsiteX2" fmla="*/ 0 w 1176361"/>
                <a:gd name="connsiteY2" fmla="*/ 97977 h 2495896"/>
                <a:gd name="connsiteX3" fmla="*/ 487362 w 1176361"/>
                <a:gd name="connsiteY3" fmla="*/ 1117946 h 2495896"/>
                <a:gd name="connsiteX4" fmla="*/ 1176337 w 1176361"/>
                <a:gd name="connsiteY4" fmla="*/ 346 h 2495896"/>
                <a:gd name="connsiteX5" fmla="*/ 514349 w 1176361"/>
                <a:gd name="connsiteY5" fmla="*/ 1000471 h 2495896"/>
                <a:gd name="connsiteX0" fmla="*/ 481012 w 1262272"/>
                <a:gd name="connsiteY0" fmla="*/ 2531587 h 2531587"/>
                <a:gd name="connsiteX1" fmla="*/ 487362 w 1262272"/>
                <a:gd name="connsiteY1" fmla="*/ 1156812 h 2531587"/>
                <a:gd name="connsiteX2" fmla="*/ 0 w 1262272"/>
                <a:gd name="connsiteY2" fmla="*/ 133668 h 2531587"/>
                <a:gd name="connsiteX3" fmla="*/ 487362 w 1262272"/>
                <a:gd name="connsiteY3" fmla="*/ 1153637 h 2531587"/>
                <a:gd name="connsiteX4" fmla="*/ 1176337 w 1262272"/>
                <a:gd name="connsiteY4" fmla="*/ 36037 h 2531587"/>
                <a:gd name="connsiteX5" fmla="*/ 514349 w 1262272"/>
                <a:gd name="connsiteY5" fmla="*/ 1036162 h 2531587"/>
                <a:gd name="connsiteX0" fmla="*/ 481012 w 1176357"/>
                <a:gd name="connsiteY0" fmla="*/ 2495651 h 2495651"/>
                <a:gd name="connsiteX1" fmla="*/ 487362 w 1176357"/>
                <a:gd name="connsiteY1" fmla="*/ 1120876 h 2495651"/>
                <a:gd name="connsiteX2" fmla="*/ 0 w 1176357"/>
                <a:gd name="connsiteY2" fmla="*/ 97732 h 2495651"/>
                <a:gd name="connsiteX3" fmla="*/ 489743 w 1176357"/>
                <a:gd name="connsiteY3" fmla="*/ 1062932 h 2495651"/>
                <a:gd name="connsiteX4" fmla="*/ 1176337 w 1176357"/>
                <a:gd name="connsiteY4" fmla="*/ 101 h 2495651"/>
                <a:gd name="connsiteX5" fmla="*/ 514349 w 1176357"/>
                <a:gd name="connsiteY5" fmla="*/ 1000226 h 2495651"/>
                <a:gd name="connsiteX0" fmla="*/ 481376 w 1176721"/>
                <a:gd name="connsiteY0" fmla="*/ 2495651 h 2495651"/>
                <a:gd name="connsiteX1" fmla="*/ 411526 w 1176721"/>
                <a:gd name="connsiteY1" fmla="*/ 1087538 h 2495651"/>
                <a:gd name="connsiteX2" fmla="*/ 364 w 1176721"/>
                <a:gd name="connsiteY2" fmla="*/ 97732 h 2495651"/>
                <a:gd name="connsiteX3" fmla="*/ 490107 w 1176721"/>
                <a:gd name="connsiteY3" fmla="*/ 1062932 h 2495651"/>
                <a:gd name="connsiteX4" fmla="*/ 1176701 w 1176721"/>
                <a:gd name="connsiteY4" fmla="*/ 101 h 2495651"/>
                <a:gd name="connsiteX5" fmla="*/ 514713 w 1176721"/>
                <a:gd name="connsiteY5" fmla="*/ 1000226 h 2495651"/>
                <a:gd name="connsiteX0" fmla="*/ 481043 w 1176388"/>
                <a:gd name="connsiteY0" fmla="*/ 2495651 h 2495651"/>
                <a:gd name="connsiteX1" fmla="*/ 465962 w 1176388"/>
                <a:gd name="connsiteY1" fmla="*/ 1094682 h 2495651"/>
                <a:gd name="connsiteX2" fmla="*/ 31 w 1176388"/>
                <a:gd name="connsiteY2" fmla="*/ 97732 h 2495651"/>
                <a:gd name="connsiteX3" fmla="*/ 489774 w 1176388"/>
                <a:gd name="connsiteY3" fmla="*/ 1062932 h 2495651"/>
                <a:gd name="connsiteX4" fmla="*/ 1176368 w 1176388"/>
                <a:gd name="connsiteY4" fmla="*/ 101 h 2495651"/>
                <a:gd name="connsiteX5" fmla="*/ 514380 w 1176388"/>
                <a:gd name="connsiteY5" fmla="*/ 1000226 h 2495651"/>
                <a:gd name="connsiteX0" fmla="*/ 481281 w 1176950"/>
                <a:gd name="connsiteY0" fmla="*/ 2495760 h 2495760"/>
                <a:gd name="connsiteX1" fmla="*/ 466200 w 1176950"/>
                <a:gd name="connsiteY1" fmla="*/ 1094791 h 2495760"/>
                <a:gd name="connsiteX2" fmla="*/ 269 w 1176950"/>
                <a:gd name="connsiteY2" fmla="*/ 97841 h 2495760"/>
                <a:gd name="connsiteX3" fmla="*/ 411430 w 1176950"/>
                <a:gd name="connsiteY3" fmla="*/ 1091616 h 2495760"/>
                <a:gd name="connsiteX4" fmla="*/ 1176606 w 1176950"/>
                <a:gd name="connsiteY4" fmla="*/ 210 h 2495760"/>
                <a:gd name="connsiteX5" fmla="*/ 514618 w 1176950"/>
                <a:gd name="connsiteY5" fmla="*/ 1000335 h 2495760"/>
                <a:gd name="connsiteX0" fmla="*/ 595689 w 1291358"/>
                <a:gd name="connsiteY0" fmla="*/ 2495760 h 2495760"/>
                <a:gd name="connsiteX1" fmla="*/ 580608 w 1291358"/>
                <a:gd name="connsiteY1" fmla="*/ 1094791 h 2495760"/>
                <a:gd name="connsiteX2" fmla="*/ 114677 w 1291358"/>
                <a:gd name="connsiteY2" fmla="*/ 97841 h 2495760"/>
                <a:gd name="connsiteX3" fmla="*/ 525838 w 1291358"/>
                <a:gd name="connsiteY3" fmla="*/ 1091616 h 2495760"/>
                <a:gd name="connsiteX4" fmla="*/ 1291014 w 1291358"/>
                <a:gd name="connsiteY4" fmla="*/ 210 h 2495760"/>
                <a:gd name="connsiteX5" fmla="*/ 629026 w 1291358"/>
                <a:gd name="connsiteY5" fmla="*/ 1000335 h 2495760"/>
                <a:gd name="connsiteX0" fmla="*/ 595689 w 1402758"/>
                <a:gd name="connsiteY0" fmla="*/ 2548777 h 2548777"/>
                <a:gd name="connsiteX1" fmla="*/ 580608 w 1402758"/>
                <a:gd name="connsiteY1" fmla="*/ 1147808 h 2548777"/>
                <a:gd name="connsiteX2" fmla="*/ 114677 w 1402758"/>
                <a:gd name="connsiteY2" fmla="*/ 150858 h 2548777"/>
                <a:gd name="connsiteX3" fmla="*/ 525838 w 1402758"/>
                <a:gd name="connsiteY3" fmla="*/ 1144633 h 2548777"/>
                <a:gd name="connsiteX4" fmla="*/ 1291014 w 1402758"/>
                <a:gd name="connsiteY4" fmla="*/ 53227 h 2548777"/>
                <a:gd name="connsiteX5" fmla="*/ 629026 w 1402758"/>
                <a:gd name="connsiteY5" fmla="*/ 1053352 h 2548777"/>
                <a:gd name="connsiteX0" fmla="*/ 595689 w 1291765"/>
                <a:gd name="connsiteY0" fmla="*/ 2495620 h 2495620"/>
                <a:gd name="connsiteX1" fmla="*/ 580608 w 1291765"/>
                <a:gd name="connsiteY1" fmla="*/ 1094651 h 2495620"/>
                <a:gd name="connsiteX2" fmla="*/ 114677 w 1291765"/>
                <a:gd name="connsiteY2" fmla="*/ 97701 h 2495620"/>
                <a:gd name="connsiteX3" fmla="*/ 525838 w 1291765"/>
                <a:gd name="connsiteY3" fmla="*/ 1091476 h 2495620"/>
                <a:gd name="connsiteX4" fmla="*/ 1291014 w 1291765"/>
                <a:gd name="connsiteY4" fmla="*/ 70 h 2495620"/>
                <a:gd name="connsiteX5" fmla="*/ 674270 w 1291765"/>
                <a:gd name="connsiteY5" fmla="*/ 1038295 h 2495620"/>
                <a:gd name="connsiteX0" fmla="*/ 595689 w 1291602"/>
                <a:gd name="connsiteY0" fmla="*/ 2496473 h 2496473"/>
                <a:gd name="connsiteX1" fmla="*/ 580608 w 1291602"/>
                <a:gd name="connsiteY1" fmla="*/ 1095504 h 2496473"/>
                <a:gd name="connsiteX2" fmla="*/ 114677 w 1291602"/>
                <a:gd name="connsiteY2" fmla="*/ 98554 h 2496473"/>
                <a:gd name="connsiteX3" fmla="*/ 525838 w 1291602"/>
                <a:gd name="connsiteY3" fmla="*/ 1092329 h 2496473"/>
                <a:gd name="connsiteX4" fmla="*/ 1291014 w 1291602"/>
                <a:gd name="connsiteY4" fmla="*/ 923 h 2496473"/>
                <a:gd name="connsiteX5" fmla="*/ 652840 w 1291602"/>
                <a:gd name="connsiteY5" fmla="*/ 905799 h 2496473"/>
                <a:gd name="connsiteX6" fmla="*/ 674270 w 1291602"/>
                <a:gd name="connsiteY6" fmla="*/ 1039148 h 2496473"/>
                <a:gd name="connsiteX0" fmla="*/ 595689 w 1291879"/>
                <a:gd name="connsiteY0" fmla="*/ 2495621 h 2495621"/>
                <a:gd name="connsiteX1" fmla="*/ 580608 w 1291879"/>
                <a:gd name="connsiteY1" fmla="*/ 1094652 h 2495621"/>
                <a:gd name="connsiteX2" fmla="*/ 114677 w 1291879"/>
                <a:gd name="connsiteY2" fmla="*/ 97702 h 2495621"/>
                <a:gd name="connsiteX3" fmla="*/ 525838 w 1291879"/>
                <a:gd name="connsiteY3" fmla="*/ 1091477 h 2495621"/>
                <a:gd name="connsiteX4" fmla="*/ 1291014 w 1291879"/>
                <a:gd name="connsiteY4" fmla="*/ 71 h 2495621"/>
                <a:gd name="connsiteX5" fmla="*/ 674270 w 1291879"/>
                <a:gd name="connsiteY5" fmla="*/ 1038296 h 2495621"/>
                <a:gd name="connsiteX0" fmla="*/ 595689 w 1295478"/>
                <a:gd name="connsiteY0" fmla="*/ 2495606 h 2495606"/>
                <a:gd name="connsiteX1" fmla="*/ 580608 w 1295478"/>
                <a:gd name="connsiteY1" fmla="*/ 1094637 h 2495606"/>
                <a:gd name="connsiteX2" fmla="*/ 114677 w 1295478"/>
                <a:gd name="connsiteY2" fmla="*/ 97687 h 2495606"/>
                <a:gd name="connsiteX3" fmla="*/ 525838 w 1295478"/>
                <a:gd name="connsiteY3" fmla="*/ 1091462 h 2495606"/>
                <a:gd name="connsiteX4" fmla="*/ 1291014 w 1295478"/>
                <a:gd name="connsiteY4" fmla="*/ 56 h 2495606"/>
                <a:gd name="connsiteX5" fmla="*/ 826670 w 1295478"/>
                <a:gd name="connsiteY5" fmla="*/ 1145437 h 2495606"/>
                <a:gd name="connsiteX0" fmla="*/ 595689 w 1291734"/>
                <a:gd name="connsiteY0" fmla="*/ 2495579 h 2495579"/>
                <a:gd name="connsiteX1" fmla="*/ 580608 w 1291734"/>
                <a:gd name="connsiteY1" fmla="*/ 1094610 h 2495579"/>
                <a:gd name="connsiteX2" fmla="*/ 114677 w 1291734"/>
                <a:gd name="connsiteY2" fmla="*/ 97660 h 2495579"/>
                <a:gd name="connsiteX3" fmla="*/ 525838 w 1291734"/>
                <a:gd name="connsiteY3" fmla="*/ 1091435 h 2495579"/>
                <a:gd name="connsiteX4" fmla="*/ 1291014 w 1291734"/>
                <a:gd name="connsiteY4" fmla="*/ 29 h 2495579"/>
                <a:gd name="connsiteX5" fmla="*/ 662364 w 1291734"/>
                <a:gd name="connsiteY5" fmla="*/ 1057304 h 2495579"/>
                <a:gd name="connsiteX0" fmla="*/ 482512 w 1179310"/>
                <a:gd name="connsiteY0" fmla="*/ 2495556 h 2495556"/>
                <a:gd name="connsiteX1" fmla="*/ 467431 w 1179310"/>
                <a:gd name="connsiteY1" fmla="*/ 1094587 h 2495556"/>
                <a:gd name="connsiteX2" fmla="*/ 1500 w 1179310"/>
                <a:gd name="connsiteY2" fmla="*/ 97637 h 2495556"/>
                <a:gd name="connsiteX3" fmla="*/ 350749 w 1179310"/>
                <a:gd name="connsiteY3" fmla="*/ 1072362 h 2495556"/>
                <a:gd name="connsiteX4" fmla="*/ 1177837 w 1179310"/>
                <a:gd name="connsiteY4" fmla="*/ 6 h 2495556"/>
                <a:gd name="connsiteX5" fmla="*/ 549187 w 1179310"/>
                <a:gd name="connsiteY5" fmla="*/ 1057281 h 2495556"/>
                <a:gd name="connsiteX0" fmla="*/ 482858 w 1179656"/>
                <a:gd name="connsiteY0" fmla="*/ 2495556 h 2495556"/>
                <a:gd name="connsiteX1" fmla="*/ 482065 w 1179656"/>
                <a:gd name="connsiteY1" fmla="*/ 1004099 h 2495556"/>
                <a:gd name="connsiteX2" fmla="*/ 1846 w 1179656"/>
                <a:gd name="connsiteY2" fmla="*/ 97637 h 2495556"/>
                <a:gd name="connsiteX3" fmla="*/ 351095 w 1179656"/>
                <a:gd name="connsiteY3" fmla="*/ 1072362 h 2495556"/>
                <a:gd name="connsiteX4" fmla="*/ 1178183 w 1179656"/>
                <a:gd name="connsiteY4" fmla="*/ 6 h 2495556"/>
                <a:gd name="connsiteX5" fmla="*/ 549533 w 1179656"/>
                <a:gd name="connsiteY5" fmla="*/ 1057281 h 2495556"/>
                <a:gd name="connsiteX0" fmla="*/ 482858 w 1180436"/>
                <a:gd name="connsiteY0" fmla="*/ 2495588 h 2495588"/>
                <a:gd name="connsiteX1" fmla="*/ 482065 w 1180436"/>
                <a:gd name="connsiteY1" fmla="*/ 1004131 h 2495588"/>
                <a:gd name="connsiteX2" fmla="*/ 1846 w 1180436"/>
                <a:gd name="connsiteY2" fmla="*/ 97669 h 2495588"/>
                <a:gd name="connsiteX3" fmla="*/ 351095 w 1180436"/>
                <a:gd name="connsiteY3" fmla="*/ 1072394 h 2495588"/>
                <a:gd name="connsiteX4" fmla="*/ 1178183 w 1180436"/>
                <a:gd name="connsiteY4" fmla="*/ 38 h 2495588"/>
                <a:gd name="connsiteX5" fmla="*/ 590015 w 1180436"/>
                <a:gd name="connsiteY5" fmla="*/ 1033500 h 2495588"/>
                <a:gd name="connsiteX0" fmla="*/ 482549 w 1179961"/>
                <a:gd name="connsiteY0" fmla="*/ 2495566 h 2495566"/>
                <a:gd name="connsiteX1" fmla="*/ 481756 w 1179961"/>
                <a:gd name="connsiteY1" fmla="*/ 1004109 h 2495566"/>
                <a:gd name="connsiteX2" fmla="*/ 1537 w 1179961"/>
                <a:gd name="connsiteY2" fmla="*/ 97647 h 2495566"/>
                <a:gd name="connsiteX3" fmla="*/ 360311 w 1179961"/>
                <a:gd name="connsiteY3" fmla="*/ 1058085 h 2495566"/>
                <a:gd name="connsiteX4" fmla="*/ 1177874 w 1179961"/>
                <a:gd name="connsiteY4" fmla="*/ 16 h 2495566"/>
                <a:gd name="connsiteX5" fmla="*/ 589706 w 1179961"/>
                <a:gd name="connsiteY5" fmla="*/ 1033478 h 2495566"/>
                <a:gd name="connsiteX0" fmla="*/ 590850 w 1288262"/>
                <a:gd name="connsiteY0" fmla="*/ 2495566 h 2495566"/>
                <a:gd name="connsiteX1" fmla="*/ 590057 w 1288262"/>
                <a:gd name="connsiteY1" fmla="*/ 1004109 h 2495566"/>
                <a:gd name="connsiteX2" fmla="*/ 109838 w 1288262"/>
                <a:gd name="connsiteY2" fmla="*/ 97647 h 2495566"/>
                <a:gd name="connsiteX3" fmla="*/ 468612 w 1288262"/>
                <a:gd name="connsiteY3" fmla="*/ 1058085 h 2495566"/>
                <a:gd name="connsiteX4" fmla="*/ 1286175 w 1288262"/>
                <a:gd name="connsiteY4" fmla="*/ 16 h 2495566"/>
                <a:gd name="connsiteX5" fmla="*/ 698007 w 1288262"/>
                <a:gd name="connsiteY5" fmla="*/ 1033478 h 2495566"/>
                <a:gd name="connsiteX0" fmla="*/ 673392 w 1370804"/>
                <a:gd name="connsiteY0" fmla="*/ 2495566 h 2495566"/>
                <a:gd name="connsiteX1" fmla="*/ 672599 w 1370804"/>
                <a:gd name="connsiteY1" fmla="*/ 1004109 h 2495566"/>
                <a:gd name="connsiteX2" fmla="*/ 99512 w 1370804"/>
                <a:gd name="connsiteY2" fmla="*/ 133366 h 2495566"/>
                <a:gd name="connsiteX3" fmla="*/ 551154 w 1370804"/>
                <a:gd name="connsiteY3" fmla="*/ 1058085 h 2495566"/>
                <a:gd name="connsiteX4" fmla="*/ 1368717 w 1370804"/>
                <a:gd name="connsiteY4" fmla="*/ 16 h 2495566"/>
                <a:gd name="connsiteX5" fmla="*/ 780549 w 1370804"/>
                <a:gd name="connsiteY5" fmla="*/ 1033478 h 2495566"/>
                <a:gd name="connsiteX0" fmla="*/ 647787 w 1345199"/>
                <a:gd name="connsiteY0" fmla="*/ 2495566 h 2495566"/>
                <a:gd name="connsiteX1" fmla="*/ 646994 w 1345199"/>
                <a:gd name="connsiteY1" fmla="*/ 1004109 h 2495566"/>
                <a:gd name="connsiteX2" fmla="*/ 102482 w 1345199"/>
                <a:gd name="connsiteY2" fmla="*/ 111934 h 2495566"/>
                <a:gd name="connsiteX3" fmla="*/ 525549 w 1345199"/>
                <a:gd name="connsiteY3" fmla="*/ 1058085 h 2495566"/>
                <a:gd name="connsiteX4" fmla="*/ 1343112 w 1345199"/>
                <a:gd name="connsiteY4" fmla="*/ 16 h 2495566"/>
                <a:gd name="connsiteX5" fmla="*/ 754944 w 1345199"/>
                <a:gd name="connsiteY5" fmla="*/ 1033478 h 2495566"/>
                <a:gd name="connsiteX0" fmla="*/ 629733 w 1327145"/>
                <a:gd name="connsiteY0" fmla="*/ 2495566 h 2495566"/>
                <a:gd name="connsiteX1" fmla="*/ 628940 w 1327145"/>
                <a:gd name="connsiteY1" fmla="*/ 1004109 h 2495566"/>
                <a:gd name="connsiteX2" fmla="*/ 84428 w 1327145"/>
                <a:gd name="connsiteY2" fmla="*/ 111934 h 2495566"/>
                <a:gd name="connsiteX3" fmla="*/ 507495 w 1327145"/>
                <a:gd name="connsiteY3" fmla="*/ 1058085 h 2495566"/>
                <a:gd name="connsiteX4" fmla="*/ 1325058 w 1327145"/>
                <a:gd name="connsiteY4" fmla="*/ 16 h 2495566"/>
                <a:gd name="connsiteX5" fmla="*/ 736890 w 1327145"/>
                <a:gd name="connsiteY5" fmla="*/ 1033478 h 2495566"/>
                <a:gd name="connsiteX0" fmla="*/ 647786 w 1345198"/>
                <a:gd name="connsiteY0" fmla="*/ 2495566 h 2495566"/>
                <a:gd name="connsiteX1" fmla="*/ 646993 w 1345198"/>
                <a:gd name="connsiteY1" fmla="*/ 1004109 h 2495566"/>
                <a:gd name="connsiteX2" fmla="*/ 102481 w 1345198"/>
                <a:gd name="connsiteY2" fmla="*/ 111934 h 2495566"/>
                <a:gd name="connsiteX3" fmla="*/ 525548 w 1345198"/>
                <a:gd name="connsiteY3" fmla="*/ 1058085 h 2495566"/>
                <a:gd name="connsiteX4" fmla="*/ 1343111 w 1345198"/>
                <a:gd name="connsiteY4" fmla="*/ 16 h 2495566"/>
                <a:gd name="connsiteX5" fmla="*/ 754943 w 1345198"/>
                <a:gd name="connsiteY5" fmla="*/ 1033478 h 2495566"/>
                <a:gd name="connsiteX0" fmla="*/ 687819 w 1385231"/>
                <a:gd name="connsiteY0" fmla="*/ 2495566 h 2495566"/>
                <a:gd name="connsiteX1" fmla="*/ 687026 w 1385231"/>
                <a:gd name="connsiteY1" fmla="*/ 1004109 h 2495566"/>
                <a:gd name="connsiteX2" fmla="*/ 142514 w 1385231"/>
                <a:gd name="connsiteY2" fmla="*/ 111934 h 2495566"/>
                <a:gd name="connsiteX3" fmla="*/ 565581 w 1385231"/>
                <a:gd name="connsiteY3" fmla="*/ 1058085 h 2495566"/>
                <a:gd name="connsiteX4" fmla="*/ 1383144 w 1385231"/>
                <a:gd name="connsiteY4" fmla="*/ 16 h 2495566"/>
                <a:gd name="connsiteX5" fmla="*/ 794976 w 1385231"/>
                <a:gd name="connsiteY5" fmla="*/ 1033478 h 2495566"/>
                <a:gd name="connsiteX0" fmla="*/ 675000 w 1372412"/>
                <a:gd name="connsiteY0" fmla="*/ 2495566 h 2495566"/>
                <a:gd name="connsiteX1" fmla="*/ 674207 w 1372412"/>
                <a:gd name="connsiteY1" fmla="*/ 1004109 h 2495566"/>
                <a:gd name="connsiteX2" fmla="*/ 129695 w 1372412"/>
                <a:gd name="connsiteY2" fmla="*/ 111934 h 2495566"/>
                <a:gd name="connsiteX3" fmla="*/ 552762 w 1372412"/>
                <a:gd name="connsiteY3" fmla="*/ 1058085 h 2495566"/>
                <a:gd name="connsiteX4" fmla="*/ 1370325 w 1372412"/>
                <a:gd name="connsiteY4" fmla="*/ 16 h 2495566"/>
                <a:gd name="connsiteX5" fmla="*/ 782157 w 1372412"/>
                <a:gd name="connsiteY5" fmla="*/ 1033478 h 2495566"/>
                <a:gd name="connsiteX0" fmla="*/ 675000 w 1502594"/>
                <a:gd name="connsiteY0" fmla="*/ 2546661 h 2546661"/>
                <a:gd name="connsiteX1" fmla="*/ 674207 w 1502594"/>
                <a:gd name="connsiteY1" fmla="*/ 1055204 h 2546661"/>
                <a:gd name="connsiteX2" fmla="*/ 129695 w 1502594"/>
                <a:gd name="connsiteY2" fmla="*/ 163029 h 2546661"/>
                <a:gd name="connsiteX3" fmla="*/ 552762 w 1502594"/>
                <a:gd name="connsiteY3" fmla="*/ 1109180 h 2546661"/>
                <a:gd name="connsiteX4" fmla="*/ 1370325 w 1502594"/>
                <a:gd name="connsiteY4" fmla="*/ 51111 h 2546661"/>
                <a:gd name="connsiteX5" fmla="*/ 782157 w 1502594"/>
                <a:gd name="connsiteY5" fmla="*/ 1084573 h 2546661"/>
                <a:gd name="connsiteX0" fmla="*/ 645869 w 1473463"/>
                <a:gd name="connsiteY0" fmla="*/ 2546661 h 2546661"/>
                <a:gd name="connsiteX1" fmla="*/ 645076 w 1473463"/>
                <a:gd name="connsiteY1" fmla="*/ 1055204 h 2546661"/>
                <a:gd name="connsiteX2" fmla="*/ 100564 w 1473463"/>
                <a:gd name="connsiteY2" fmla="*/ 163029 h 2546661"/>
                <a:gd name="connsiteX3" fmla="*/ 523631 w 1473463"/>
                <a:gd name="connsiteY3" fmla="*/ 1109180 h 2546661"/>
                <a:gd name="connsiteX4" fmla="*/ 1341194 w 1473463"/>
                <a:gd name="connsiteY4" fmla="*/ 51111 h 2546661"/>
                <a:gd name="connsiteX5" fmla="*/ 753026 w 1473463"/>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755903 w 1476341"/>
                <a:gd name="connsiteY6" fmla="*/ 1079812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65416 w 1476341"/>
                <a:gd name="connsiteY6" fmla="*/ 1153630 h 2546661"/>
                <a:gd name="connsiteX0" fmla="*/ 648747 w 1476341"/>
                <a:gd name="connsiteY0" fmla="*/ 2546661 h 2546661"/>
                <a:gd name="connsiteX1" fmla="*/ 647954 w 1476341"/>
                <a:gd name="connsiteY1" fmla="*/ 1055204 h 2546661"/>
                <a:gd name="connsiteX2" fmla="*/ 103442 w 1476341"/>
                <a:gd name="connsiteY2" fmla="*/ 163029 h 2546661"/>
                <a:gd name="connsiteX3" fmla="*/ 526509 w 1476341"/>
                <a:gd name="connsiteY3" fmla="*/ 1109180 h 2546661"/>
                <a:gd name="connsiteX4" fmla="*/ 1344072 w 1476341"/>
                <a:gd name="connsiteY4" fmla="*/ 51111 h 2546661"/>
                <a:gd name="connsiteX5" fmla="*/ 755904 w 1476341"/>
                <a:gd name="connsiteY5" fmla="*/ 1084573 h 2546661"/>
                <a:gd name="connsiteX6" fmla="*/ 624935 w 1476341"/>
                <a:gd name="connsiteY6" fmla="*/ 948843 h 2546661"/>
                <a:gd name="connsiteX0" fmla="*/ 648747 w 1473490"/>
                <a:gd name="connsiteY0" fmla="*/ 2546661 h 2546661"/>
                <a:gd name="connsiteX1" fmla="*/ 647954 w 1473490"/>
                <a:gd name="connsiteY1" fmla="*/ 1055204 h 2546661"/>
                <a:gd name="connsiteX2" fmla="*/ 103442 w 1473490"/>
                <a:gd name="connsiteY2" fmla="*/ 163029 h 2546661"/>
                <a:gd name="connsiteX3" fmla="*/ 526509 w 1473490"/>
                <a:gd name="connsiteY3" fmla="*/ 1109180 h 2546661"/>
                <a:gd name="connsiteX4" fmla="*/ 1344072 w 1473490"/>
                <a:gd name="connsiteY4" fmla="*/ 51111 h 2546661"/>
                <a:gd name="connsiteX5" fmla="*/ 755904 w 1473490"/>
                <a:gd name="connsiteY5" fmla="*/ 1084573 h 2546661"/>
                <a:gd name="connsiteX6" fmla="*/ 624935 w 1473490"/>
                <a:gd name="connsiteY6" fmla="*/ 948843 h 2546661"/>
                <a:gd name="connsiteX0" fmla="*/ 648747 w 1477073"/>
                <a:gd name="connsiteY0" fmla="*/ 2546661 h 2546661"/>
                <a:gd name="connsiteX1" fmla="*/ 647954 w 1477073"/>
                <a:gd name="connsiteY1" fmla="*/ 1055204 h 2546661"/>
                <a:gd name="connsiteX2" fmla="*/ 103442 w 1477073"/>
                <a:gd name="connsiteY2" fmla="*/ 163029 h 2546661"/>
                <a:gd name="connsiteX3" fmla="*/ 526509 w 1477073"/>
                <a:gd name="connsiteY3" fmla="*/ 1109180 h 2546661"/>
                <a:gd name="connsiteX4" fmla="*/ 1344072 w 1477073"/>
                <a:gd name="connsiteY4" fmla="*/ 51111 h 2546661"/>
                <a:gd name="connsiteX5" fmla="*/ 755904 w 1477073"/>
                <a:gd name="connsiteY5" fmla="*/ 1084573 h 2546661"/>
                <a:gd name="connsiteX6" fmla="*/ 624935 w 1477073"/>
                <a:gd name="connsiteY6" fmla="*/ 948843 h 2546661"/>
                <a:gd name="connsiteX0" fmla="*/ 648747 w 1467966"/>
                <a:gd name="connsiteY0" fmla="*/ 2534924 h 2534924"/>
                <a:gd name="connsiteX1" fmla="*/ 647954 w 1467966"/>
                <a:gd name="connsiteY1" fmla="*/ 1043467 h 2534924"/>
                <a:gd name="connsiteX2" fmla="*/ 103442 w 1467966"/>
                <a:gd name="connsiteY2" fmla="*/ 151292 h 2534924"/>
                <a:gd name="connsiteX3" fmla="*/ 526509 w 1467966"/>
                <a:gd name="connsiteY3" fmla="*/ 1097443 h 2534924"/>
                <a:gd name="connsiteX4" fmla="*/ 1344072 w 1467966"/>
                <a:gd name="connsiteY4" fmla="*/ 39374 h 2534924"/>
                <a:gd name="connsiteX5" fmla="*/ 755904 w 1467966"/>
                <a:gd name="connsiteY5" fmla="*/ 1072836 h 2534924"/>
                <a:gd name="connsiteX6" fmla="*/ 624935 w 1467966"/>
                <a:gd name="connsiteY6" fmla="*/ 937106 h 2534924"/>
                <a:gd name="connsiteX0" fmla="*/ 631614 w 1450833"/>
                <a:gd name="connsiteY0" fmla="*/ 2534924 h 2534924"/>
                <a:gd name="connsiteX1" fmla="*/ 630821 w 1450833"/>
                <a:gd name="connsiteY1" fmla="*/ 1043467 h 2534924"/>
                <a:gd name="connsiteX2" fmla="*/ 86309 w 1450833"/>
                <a:gd name="connsiteY2" fmla="*/ 151292 h 2534924"/>
                <a:gd name="connsiteX3" fmla="*/ 509376 w 1450833"/>
                <a:gd name="connsiteY3" fmla="*/ 1097443 h 2534924"/>
                <a:gd name="connsiteX4" fmla="*/ 1326939 w 1450833"/>
                <a:gd name="connsiteY4" fmla="*/ 39374 h 2534924"/>
                <a:gd name="connsiteX5" fmla="*/ 738771 w 1450833"/>
                <a:gd name="connsiteY5" fmla="*/ 1072836 h 2534924"/>
                <a:gd name="connsiteX6" fmla="*/ 607802 w 1450833"/>
                <a:gd name="connsiteY6" fmla="*/ 937106 h 2534924"/>
                <a:gd name="connsiteX0" fmla="*/ 655497 w 1474716"/>
                <a:gd name="connsiteY0" fmla="*/ 2534924 h 2534924"/>
                <a:gd name="connsiteX1" fmla="*/ 654704 w 1474716"/>
                <a:gd name="connsiteY1" fmla="*/ 1043467 h 2534924"/>
                <a:gd name="connsiteX2" fmla="*/ 110192 w 1474716"/>
                <a:gd name="connsiteY2" fmla="*/ 151292 h 2534924"/>
                <a:gd name="connsiteX3" fmla="*/ 533259 w 1474716"/>
                <a:gd name="connsiteY3" fmla="*/ 1097443 h 2534924"/>
                <a:gd name="connsiteX4" fmla="*/ 1350822 w 1474716"/>
                <a:gd name="connsiteY4" fmla="*/ 39374 h 2534924"/>
                <a:gd name="connsiteX5" fmla="*/ 762654 w 1474716"/>
                <a:gd name="connsiteY5" fmla="*/ 1072836 h 2534924"/>
                <a:gd name="connsiteX6" fmla="*/ 631685 w 1474716"/>
                <a:gd name="connsiteY6" fmla="*/ 937106 h 2534924"/>
                <a:gd name="connsiteX0" fmla="*/ 680903 w 1500122"/>
                <a:gd name="connsiteY0" fmla="*/ 2534924 h 2534924"/>
                <a:gd name="connsiteX1" fmla="*/ 680110 w 1500122"/>
                <a:gd name="connsiteY1" fmla="*/ 1043467 h 2534924"/>
                <a:gd name="connsiteX2" fmla="*/ 135598 w 1500122"/>
                <a:gd name="connsiteY2" fmla="*/ 151292 h 2534924"/>
                <a:gd name="connsiteX3" fmla="*/ 558665 w 1500122"/>
                <a:gd name="connsiteY3" fmla="*/ 1097443 h 2534924"/>
                <a:gd name="connsiteX4" fmla="*/ 1376228 w 1500122"/>
                <a:gd name="connsiteY4" fmla="*/ 39374 h 2534924"/>
                <a:gd name="connsiteX5" fmla="*/ 788060 w 1500122"/>
                <a:gd name="connsiteY5" fmla="*/ 1072836 h 2534924"/>
                <a:gd name="connsiteX6" fmla="*/ 657091 w 1500122"/>
                <a:gd name="connsiteY6" fmla="*/ 937106 h 2534924"/>
                <a:gd name="connsiteX0" fmla="*/ 679919 w 1499138"/>
                <a:gd name="connsiteY0" fmla="*/ 2534924 h 2534924"/>
                <a:gd name="connsiteX1" fmla="*/ 679126 w 1499138"/>
                <a:gd name="connsiteY1" fmla="*/ 1043467 h 2534924"/>
                <a:gd name="connsiteX2" fmla="*/ 134614 w 1499138"/>
                <a:gd name="connsiteY2" fmla="*/ 151292 h 2534924"/>
                <a:gd name="connsiteX3" fmla="*/ 557681 w 1499138"/>
                <a:gd name="connsiteY3" fmla="*/ 1097443 h 2534924"/>
                <a:gd name="connsiteX4" fmla="*/ 1375244 w 1499138"/>
                <a:gd name="connsiteY4" fmla="*/ 39374 h 2534924"/>
                <a:gd name="connsiteX5" fmla="*/ 787076 w 1499138"/>
                <a:gd name="connsiteY5" fmla="*/ 1072836 h 2534924"/>
                <a:gd name="connsiteX6" fmla="*/ 656107 w 1499138"/>
                <a:gd name="connsiteY6" fmla="*/ 937106 h 2534924"/>
                <a:gd name="connsiteX0" fmla="*/ 661317 w 1480536"/>
                <a:gd name="connsiteY0" fmla="*/ 2534924 h 2534924"/>
                <a:gd name="connsiteX1" fmla="*/ 660524 w 1480536"/>
                <a:gd name="connsiteY1" fmla="*/ 1043467 h 2534924"/>
                <a:gd name="connsiteX2" fmla="*/ 116012 w 1480536"/>
                <a:gd name="connsiteY2" fmla="*/ 151292 h 2534924"/>
                <a:gd name="connsiteX3" fmla="*/ 539079 w 1480536"/>
                <a:gd name="connsiteY3" fmla="*/ 1097443 h 2534924"/>
                <a:gd name="connsiteX4" fmla="*/ 1356642 w 1480536"/>
                <a:gd name="connsiteY4" fmla="*/ 39374 h 2534924"/>
                <a:gd name="connsiteX5" fmla="*/ 768474 w 1480536"/>
                <a:gd name="connsiteY5" fmla="*/ 1072836 h 2534924"/>
                <a:gd name="connsiteX6" fmla="*/ 637505 w 1480536"/>
                <a:gd name="connsiteY6" fmla="*/ 937106 h 2534924"/>
                <a:gd name="connsiteX0" fmla="*/ 654531 w 1473750"/>
                <a:gd name="connsiteY0" fmla="*/ 2534924 h 2534924"/>
                <a:gd name="connsiteX1" fmla="*/ 653738 w 1473750"/>
                <a:gd name="connsiteY1" fmla="*/ 1043467 h 2534924"/>
                <a:gd name="connsiteX2" fmla="*/ 109226 w 1473750"/>
                <a:gd name="connsiteY2" fmla="*/ 151292 h 2534924"/>
                <a:gd name="connsiteX3" fmla="*/ 532293 w 1473750"/>
                <a:gd name="connsiteY3" fmla="*/ 1097443 h 2534924"/>
                <a:gd name="connsiteX4" fmla="*/ 1349856 w 1473750"/>
                <a:gd name="connsiteY4" fmla="*/ 39374 h 2534924"/>
                <a:gd name="connsiteX5" fmla="*/ 761688 w 1473750"/>
                <a:gd name="connsiteY5" fmla="*/ 1072836 h 2534924"/>
                <a:gd name="connsiteX6" fmla="*/ 630719 w 1473750"/>
                <a:gd name="connsiteY6" fmla="*/ 937106 h 2534924"/>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40881 w 1337663"/>
                <a:gd name="connsiteY0" fmla="*/ 2495551 h 2495551"/>
                <a:gd name="connsiteX1" fmla="*/ 640088 w 1337663"/>
                <a:gd name="connsiteY1" fmla="*/ 1004094 h 2495551"/>
                <a:gd name="connsiteX2" fmla="*/ 95576 w 1337663"/>
                <a:gd name="connsiteY2" fmla="*/ 111919 h 2495551"/>
                <a:gd name="connsiteX3" fmla="*/ 518643 w 1337663"/>
                <a:gd name="connsiteY3" fmla="*/ 1058070 h 2495551"/>
                <a:gd name="connsiteX4" fmla="*/ 559918 w 1337663"/>
                <a:gd name="connsiteY4" fmla="*/ 1038226 h 2495551"/>
                <a:gd name="connsiteX5" fmla="*/ 1336206 w 1337663"/>
                <a:gd name="connsiteY5" fmla="*/ 1 h 2495551"/>
                <a:gd name="connsiteX6" fmla="*/ 748038 w 1337663"/>
                <a:gd name="connsiteY6" fmla="*/ 1033463 h 2495551"/>
                <a:gd name="connsiteX7" fmla="*/ 617069 w 1337663"/>
                <a:gd name="connsiteY7" fmla="*/ 897733 h 2495551"/>
                <a:gd name="connsiteX0" fmla="*/ 628802 w 1325584"/>
                <a:gd name="connsiteY0" fmla="*/ 2495551 h 2495551"/>
                <a:gd name="connsiteX1" fmla="*/ 628009 w 1325584"/>
                <a:gd name="connsiteY1" fmla="*/ 1004094 h 2495551"/>
                <a:gd name="connsiteX2" fmla="*/ 83497 w 1325584"/>
                <a:gd name="connsiteY2" fmla="*/ 111919 h 2495551"/>
                <a:gd name="connsiteX3" fmla="*/ 506564 w 1325584"/>
                <a:gd name="connsiteY3" fmla="*/ 1058070 h 2495551"/>
                <a:gd name="connsiteX4" fmla="*/ 547839 w 1325584"/>
                <a:gd name="connsiteY4" fmla="*/ 1038226 h 2495551"/>
                <a:gd name="connsiteX5" fmla="*/ 1324127 w 1325584"/>
                <a:gd name="connsiteY5" fmla="*/ 1 h 2495551"/>
                <a:gd name="connsiteX6" fmla="*/ 735959 w 1325584"/>
                <a:gd name="connsiteY6" fmla="*/ 1033463 h 2495551"/>
                <a:gd name="connsiteX7" fmla="*/ 604990 w 1325584"/>
                <a:gd name="connsiteY7" fmla="*/ 897733 h 2495551"/>
                <a:gd name="connsiteX0" fmla="*/ 655570 w 1352352"/>
                <a:gd name="connsiteY0" fmla="*/ 2495551 h 2495551"/>
                <a:gd name="connsiteX1" fmla="*/ 654777 w 1352352"/>
                <a:gd name="connsiteY1" fmla="*/ 1004094 h 2495551"/>
                <a:gd name="connsiteX2" fmla="*/ 110265 w 1352352"/>
                <a:gd name="connsiteY2" fmla="*/ 111919 h 2495551"/>
                <a:gd name="connsiteX3" fmla="*/ 533332 w 1352352"/>
                <a:gd name="connsiteY3" fmla="*/ 1058070 h 2495551"/>
                <a:gd name="connsiteX4" fmla="*/ 574607 w 1352352"/>
                <a:gd name="connsiteY4" fmla="*/ 1038226 h 2495551"/>
                <a:gd name="connsiteX5" fmla="*/ 1350895 w 1352352"/>
                <a:gd name="connsiteY5" fmla="*/ 1 h 2495551"/>
                <a:gd name="connsiteX6" fmla="*/ 762727 w 1352352"/>
                <a:gd name="connsiteY6" fmla="*/ 1033463 h 2495551"/>
                <a:gd name="connsiteX7" fmla="*/ 631758 w 1352352"/>
                <a:gd name="connsiteY7" fmla="*/ 897733 h 2495551"/>
                <a:gd name="connsiteX0" fmla="*/ 655238 w 1414040"/>
                <a:gd name="connsiteY0" fmla="*/ 2505652 h 2505652"/>
                <a:gd name="connsiteX1" fmla="*/ 654445 w 1414040"/>
                <a:gd name="connsiteY1" fmla="*/ 1014195 h 2505652"/>
                <a:gd name="connsiteX2" fmla="*/ 109933 w 1414040"/>
                <a:gd name="connsiteY2" fmla="*/ 122020 h 2505652"/>
                <a:gd name="connsiteX3" fmla="*/ 533000 w 1414040"/>
                <a:gd name="connsiteY3" fmla="*/ 1068171 h 2505652"/>
                <a:gd name="connsiteX4" fmla="*/ 1386281 w 1414040"/>
                <a:gd name="connsiteY4" fmla="*/ 569696 h 2505652"/>
                <a:gd name="connsiteX5" fmla="*/ 1350563 w 1414040"/>
                <a:gd name="connsiteY5" fmla="*/ 10102 h 2505652"/>
                <a:gd name="connsiteX6" fmla="*/ 762395 w 1414040"/>
                <a:gd name="connsiteY6" fmla="*/ 1043564 h 2505652"/>
                <a:gd name="connsiteX7" fmla="*/ 631426 w 1414040"/>
                <a:gd name="connsiteY7" fmla="*/ 907834 h 2505652"/>
                <a:gd name="connsiteX0" fmla="*/ 654907 w 1405669"/>
                <a:gd name="connsiteY0" fmla="*/ 2518282 h 2518282"/>
                <a:gd name="connsiteX1" fmla="*/ 654114 w 1405669"/>
                <a:gd name="connsiteY1" fmla="*/ 1026825 h 2518282"/>
                <a:gd name="connsiteX2" fmla="*/ 109602 w 1405669"/>
                <a:gd name="connsiteY2" fmla="*/ 134650 h 2518282"/>
                <a:gd name="connsiteX3" fmla="*/ 532669 w 1405669"/>
                <a:gd name="connsiteY3" fmla="*/ 1080801 h 2518282"/>
                <a:gd name="connsiteX4" fmla="*/ 1369281 w 1405669"/>
                <a:gd name="connsiteY4" fmla="*/ 429926 h 2518282"/>
                <a:gd name="connsiteX5" fmla="*/ 1350232 w 1405669"/>
                <a:gd name="connsiteY5" fmla="*/ 22732 h 2518282"/>
                <a:gd name="connsiteX6" fmla="*/ 762064 w 1405669"/>
                <a:gd name="connsiteY6" fmla="*/ 1056194 h 2518282"/>
                <a:gd name="connsiteX7" fmla="*/ 631095 w 1405669"/>
                <a:gd name="connsiteY7" fmla="*/ 920464 h 2518282"/>
                <a:gd name="connsiteX0" fmla="*/ 654907 w 1453077"/>
                <a:gd name="connsiteY0" fmla="*/ 2522152 h 2522152"/>
                <a:gd name="connsiteX1" fmla="*/ 654114 w 1453077"/>
                <a:gd name="connsiteY1" fmla="*/ 1030695 h 2522152"/>
                <a:gd name="connsiteX2" fmla="*/ 109602 w 1453077"/>
                <a:gd name="connsiteY2" fmla="*/ 138520 h 2522152"/>
                <a:gd name="connsiteX3" fmla="*/ 532669 w 1453077"/>
                <a:gd name="connsiteY3" fmla="*/ 1084671 h 2522152"/>
                <a:gd name="connsiteX4" fmla="*/ 1369281 w 1453077"/>
                <a:gd name="connsiteY4" fmla="*/ 433796 h 2522152"/>
                <a:gd name="connsiteX5" fmla="*/ 1354995 w 1453077"/>
                <a:gd name="connsiteY5" fmla="*/ 19458 h 2522152"/>
                <a:gd name="connsiteX6" fmla="*/ 762064 w 1453077"/>
                <a:gd name="connsiteY6" fmla="*/ 1060064 h 2522152"/>
                <a:gd name="connsiteX7" fmla="*/ 631095 w 1453077"/>
                <a:gd name="connsiteY7" fmla="*/ 924334 h 2522152"/>
                <a:gd name="connsiteX0" fmla="*/ 654907 w 1430197"/>
                <a:gd name="connsiteY0" fmla="*/ 2529882 h 2529882"/>
                <a:gd name="connsiteX1" fmla="*/ 654114 w 1430197"/>
                <a:gd name="connsiteY1" fmla="*/ 1038425 h 2529882"/>
                <a:gd name="connsiteX2" fmla="*/ 109602 w 1430197"/>
                <a:gd name="connsiteY2" fmla="*/ 146250 h 2529882"/>
                <a:gd name="connsiteX3" fmla="*/ 532669 w 1430197"/>
                <a:gd name="connsiteY3" fmla="*/ 1092401 h 2529882"/>
                <a:gd name="connsiteX4" fmla="*/ 1369281 w 1430197"/>
                <a:gd name="connsiteY4" fmla="*/ 441526 h 2529882"/>
                <a:gd name="connsiteX5" fmla="*/ 1354995 w 1430197"/>
                <a:gd name="connsiteY5" fmla="*/ 27188 h 2529882"/>
                <a:gd name="connsiteX6" fmla="*/ 1269269 w 1430197"/>
                <a:gd name="connsiteY6" fmla="*/ 153394 h 2529882"/>
                <a:gd name="connsiteX7" fmla="*/ 762064 w 1430197"/>
                <a:gd name="connsiteY7" fmla="*/ 1067794 h 2529882"/>
                <a:gd name="connsiteX8" fmla="*/ 631095 w 1430197"/>
                <a:gd name="connsiteY8" fmla="*/ 932064 h 2529882"/>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62064 w 1441145"/>
                <a:gd name="connsiteY7" fmla="*/ 1069479 h 2531567"/>
                <a:gd name="connsiteX8" fmla="*/ 631095 w 1441145"/>
                <a:gd name="connsiteY8" fmla="*/ 933749 h 2531567"/>
                <a:gd name="connsiteX0" fmla="*/ 654907 w 1441145"/>
                <a:gd name="connsiteY0" fmla="*/ 2531567 h 2531567"/>
                <a:gd name="connsiteX1" fmla="*/ 654114 w 1441145"/>
                <a:gd name="connsiteY1" fmla="*/ 1040110 h 2531567"/>
                <a:gd name="connsiteX2" fmla="*/ 109602 w 1441145"/>
                <a:gd name="connsiteY2" fmla="*/ 147935 h 2531567"/>
                <a:gd name="connsiteX3" fmla="*/ 532669 w 1441145"/>
                <a:gd name="connsiteY3" fmla="*/ 1094086 h 2531567"/>
                <a:gd name="connsiteX4" fmla="*/ 1369281 w 1441145"/>
                <a:gd name="connsiteY4" fmla="*/ 443211 h 2531567"/>
                <a:gd name="connsiteX5" fmla="*/ 1354995 w 1441145"/>
                <a:gd name="connsiteY5" fmla="*/ 28873 h 2531567"/>
                <a:gd name="connsiteX6" fmla="*/ 1002569 w 1441145"/>
                <a:gd name="connsiteY6" fmla="*/ 150317 h 2531567"/>
                <a:gd name="connsiteX7" fmla="*/ 721582 w 1441145"/>
                <a:gd name="connsiteY7" fmla="*/ 840879 h 2531567"/>
                <a:gd name="connsiteX8" fmla="*/ 631095 w 1441145"/>
                <a:gd name="connsiteY8" fmla="*/ 933749 h 2531567"/>
                <a:gd name="connsiteX0" fmla="*/ 652181 w 1367793"/>
                <a:gd name="connsiteY0" fmla="*/ 2548817 h 2548817"/>
                <a:gd name="connsiteX1" fmla="*/ 651388 w 1367793"/>
                <a:gd name="connsiteY1" fmla="*/ 1057360 h 2548817"/>
                <a:gd name="connsiteX2" fmla="*/ 106876 w 1367793"/>
                <a:gd name="connsiteY2" fmla="*/ 165185 h 2548817"/>
                <a:gd name="connsiteX3" fmla="*/ 529943 w 1367793"/>
                <a:gd name="connsiteY3" fmla="*/ 1111336 h 2548817"/>
                <a:gd name="connsiteX4" fmla="*/ 1226061 w 1367793"/>
                <a:gd name="connsiteY4" fmla="*/ 693823 h 2548817"/>
                <a:gd name="connsiteX5" fmla="*/ 1352269 w 1367793"/>
                <a:gd name="connsiteY5" fmla="*/ 46123 h 2548817"/>
                <a:gd name="connsiteX6" fmla="*/ 999843 w 1367793"/>
                <a:gd name="connsiteY6" fmla="*/ 167567 h 2548817"/>
                <a:gd name="connsiteX7" fmla="*/ 718856 w 1367793"/>
                <a:gd name="connsiteY7" fmla="*/ 858129 h 2548817"/>
                <a:gd name="connsiteX8" fmla="*/ 628369 w 1367793"/>
                <a:gd name="connsiteY8" fmla="*/ 950999 h 2548817"/>
                <a:gd name="connsiteX0" fmla="*/ 652181 w 1441542"/>
                <a:gd name="connsiteY0" fmla="*/ 2535546 h 2535546"/>
                <a:gd name="connsiteX1" fmla="*/ 651388 w 1441542"/>
                <a:gd name="connsiteY1" fmla="*/ 1044089 h 2535546"/>
                <a:gd name="connsiteX2" fmla="*/ 106876 w 1441542"/>
                <a:gd name="connsiteY2" fmla="*/ 151914 h 2535546"/>
                <a:gd name="connsiteX3" fmla="*/ 529943 w 1441542"/>
                <a:gd name="connsiteY3" fmla="*/ 1098065 h 2535546"/>
                <a:gd name="connsiteX4" fmla="*/ 1226061 w 1441542"/>
                <a:gd name="connsiteY4" fmla="*/ 680552 h 2535546"/>
                <a:gd name="connsiteX5" fmla="*/ 1433232 w 1441542"/>
                <a:gd name="connsiteY5" fmla="*/ 51902 h 2535546"/>
                <a:gd name="connsiteX6" fmla="*/ 999843 w 1441542"/>
                <a:gd name="connsiteY6" fmla="*/ 154296 h 2535546"/>
                <a:gd name="connsiteX7" fmla="*/ 718856 w 1441542"/>
                <a:gd name="connsiteY7" fmla="*/ 844858 h 2535546"/>
                <a:gd name="connsiteX8" fmla="*/ 628369 w 1441542"/>
                <a:gd name="connsiteY8" fmla="*/ 937728 h 2535546"/>
                <a:gd name="connsiteX0" fmla="*/ 652181 w 1462710"/>
                <a:gd name="connsiteY0" fmla="*/ 2564860 h 2564860"/>
                <a:gd name="connsiteX1" fmla="*/ 651388 w 1462710"/>
                <a:gd name="connsiteY1" fmla="*/ 1073403 h 2564860"/>
                <a:gd name="connsiteX2" fmla="*/ 106876 w 1462710"/>
                <a:gd name="connsiteY2" fmla="*/ 181228 h 2564860"/>
                <a:gd name="connsiteX3" fmla="*/ 529943 w 1462710"/>
                <a:gd name="connsiteY3" fmla="*/ 1127379 h 2564860"/>
                <a:gd name="connsiteX4" fmla="*/ 1226061 w 1462710"/>
                <a:gd name="connsiteY4" fmla="*/ 709866 h 2564860"/>
                <a:gd name="connsiteX5" fmla="*/ 1433232 w 1462710"/>
                <a:gd name="connsiteY5" fmla="*/ 81216 h 2564860"/>
                <a:gd name="connsiteX6" fmla="*/ 999843 w 1462710"/>
                <a:gd name="connsiteY6" fmla="*/ 183610 h 2564860"/>
                <a:gd name="connsiteX7" fmla="*/ 718856 w 1462710"/>
                <a:gd name="connsiteY7" fmla="*/ 874172 h 2564860"/>
                <a:gd name="connsiteX8" fmla="*/ 628369 w 1462710"/>
                <a:gd name="connsiteY8" fmla="*/ 967042 h 2564860"/>
                <a:gd name="connsiteX0" fmla="*/ 595760 w 1406289"/>
                <a:gd name="connsiteY0" fmla="*/ 2564860 h 2564860"/>
                <a:gd name="connsiteX1" fmla="*/ 594967 w 1406289"/>
                <a:gd name="connsiteY1" fmla="*/ 1073403 h 2564860"/>
                <a:gd name="connsiteX2" fmla="*/ 50455 w 1406289"/>
                <a:gd name="connsiteY2" fmla="*/ 181228 h 2564860"/>
                <a:gd name="connsiteX3" fmla="*/ 71883 w 1406289"/>
                <a:gd name="connsiteY3" fmla="*/ 709866 h 2564860"/>
                <a:gd name="connsiteX4" fmla="*/ 473522 w 1406289"/>
                <a:gd name="connsiteY4" fmla="*/ 1127379 h 2564860"/>
                <a:gd name="connsiteX5" fmla="*/ 1169640 w 1406289"/>
                <a:gd name="connsiteY5" fmla="*/ 709866 h 2564860"/>
                <a:gd name="connsiteX6" fmla="*/ 1376811 w 1406289"/>
                <a:gd name="connsiteY6" fmla="*/ 81216 h 2564860"/>
                <a:gd name="connsiteX7" fmla="*/ 943422 w 1406289"/>
                <a:gd name="connsiteY7" fmla="*/ 183610 h 2564860"/>
                <a:gd name="connsiteX8" fmla="*/ 662435 w 1406289"/>
                <a:gd name="connsiteY8" fmla="*/ 874172 h 2564860"/>
                <a:gd name="connsiteX9" fmla="*/ 571948 w 1406289"/>
                <a:gd name="connsiteY9" fmla="*/ 967042 h 2564860"/>
                <a:gd name="connsiteX0" fmla="*/ 570672 w 1381201"/>
                <a:gd name="connsiteY0" fmla="*/ 2564860 h 2564860"/>
                <a:gd name="connsiteX1" fmla="*/ 569879 w 1381201"/>
                <a:gd name="connsiteY1" fmla="*/ 1073403 h 2564860"/>
                <a:gd name="connsiteX2" fmla="*/ 72992 w 1381201"/>
                <a:gd name="connsiteY2" fmla="*/ 197897 h 2564860"/>
                <a:gd name="connsiteX3" fmla="*/ 46795 w 1381201"/>
                <a:gd name="connsiteY3" fmla="*/ 709866 h 2564860"/>
                <a:gd name="connsiteX4" fmla="*/ 448434 w 1381201"/>
                <a:gd name="connsiteY4" fmla="*/ 1127379 h 2564860"/>
                <a:gd name="connsiteX5" fmla="*/ 1144552 w 1381201"/>
                <a:gd name="connsiteY5" fmla="*/ 709866 h 2564860"/>
                <a:gd name="connsiteX6" fmla="*/ 1351723 w 1381201"/>
                <a:gd name="connsiteY6" fmla="*/ 81216 h 2564860"/>
                <a:gd name="connsiteX7" fmla="*/ 918334 w 1381201"/>
                <a:gd name="connsiteY7" fmla="*/ 183610 h 2564860"/>
                <a:gd name="connsiteX8" fmla="*/ 637347 w 1381201"/>
                <a:gd name="connsiteY8" fmla="*/ 874172 h 2564860"/>
                <a:gd name="connsiteX9" fmla="*/ 546860 w 1381201"/>
                <a:gd name="connsiteY9" fmla="*/ 967042 h 2564860"/>
                <a:gd name="connsiteX0" fmla="*/ 557545 w 1368074"/>
                <a:gd name="connsiteY0" fmla="*/ 2564860 h 2564860"/>
                <a:gd name="connsiteX1" fmla="*/ 556752 w 1368074"/>
                <a:gd name="connsiteY1" fmla="*/ 1073403 h 2564860"/>
                <a:gd name="connsiteX2" fmla="*/ 278937 w 1368074"/>
                <a:gd name="connsiteY2" fmla="*/ 457454 h 2564860"/>
                <a:gd name="connsiteX3" fmla="*/ 59865 w 1368074"/>
                <a:gd name="connsiteY3" fmla="*/ 197897 h 2564860"/>
                <a:gd name="connsiteX4" fmla="*/ 33668 w 1368074"/>
                <a:gd name="connsiteY4" fmla="*/ 709866 h 2564860"/>
                <a:gd name="connsiteX5" fmla="*/ 435307 w 1368074"/>
                <a:gd name="connsiteY5" fmla="*/ 1127379 h 2564860"/>
                <a:gd name="connsiteX6" fmla="*/ 1131425 w 1368074"/>
                <a:gd name="connsiteY6" fmla="*/ 709866 h 2564860"/>
                <a:gd name="connsiteX7" fmla="*/ 1338596 w 1368074"/>
                <a:gd name="connsiteY7" fmla="*/ 81216 h 2564860"/>
                <a:gd name="connsiteX8" fmla="*/ 905207 w 1368074"/>
                <a:gd name="connsiteY8" fmla="*/ 183610 h 2564860"/>
                <a:gd name="connsiteX9" fmla="*/ 624220 w 1368074"/>
                <a:gd name="connsiteY9" fmla="*/ 874172 h 2564860"/>
                <a:gd name="connsiteX10" fmla="*/ 533733 w 1368074"/>
                <a:gd name="connsiteY10" fmla="*/ 967042 h 2564860"/>
                <a:gd name="connsiteX0" fmla="*/ 559778 w 1370307"/>
                <a:gd name="connsiteY0" fmla="*/ 2564860 h 2564860"/>
                <a:gd name="connsiteX1" fmla="*/ 558985 w 1370307"/>
                <a:gd name="connsiteY1" fmla="*/ 1073403 h 2564860"/>
                <a:gd name="connsiteX2" fmla="*/ 335939 w 1370307"/>
                <a:gd name="connsiteY2" fmla="*/ 383635 h 2564860"/>
                <a:gd name="connsiteX3" fmla="*/ 62098 w 1370307"/>
                <a:gd name="connsiteY3" fmla="*/ 197897 h 2564860"/>
                <a:gd name="connsiteX4" fmla="*/ 35901 w 1370307"/>
                <a:gd name="connsiteY4" fmla="*/ 709866 h 2564860"/>
                <a:gd name="connsiteX5" fmla="*/ 437540 w 1370307"/>
                <a:gd name="connsiteY5" fmla="*/ 1127379 h 2564860"/>
                <a:gd name="connsiteX6" fmla="*/ 1133658 w 1370307"/>
                <a:gd name="connsiteY6" fmla="*/ 709866 h 2564860"/>
                <a:gd name="connsiteX7" fmla="*/ 1340829 w 1370307"/>
                <a:gd name="connsiteY7" fmla="*/ 81216 h 2564860"/>
                <a:gd name="connsiteX8" fmla="*/ 907440 w 1370307"/>
                <a:gd name="connsiteY8" fmla="*/ 183610 h 2564860"/>
                <a:gd name="connsiteX9" fmla="*/ 626453 w 1370307"/>
                <a:gd name="connsiteY9" fmla="*/ 874172 h 2564860"/>
                <a:gd name="connsiteX10" fmla="*/ 535966 w 1370307"/>
                <a:gd name="connsiteY10" fmla="*/ 967042 h 2564860"/>
                <a:gd name="connsiteX0" fmla="*/ 598828 w 1409357"/>
                <a:gd name="connsiteY0" fmla="*/ 2564860 h 2564860"/>
                <a:gd name="connsiteX1" fmla="*/ 598035 w 1409357"/>
                <a:gd name="connsiteY1" fmla="*/ 1073403 h 2564860"/>
                <a:gd name="connsiteX2" fmla="*/ 374989 w 1409357"/>
                <a:gd name="connsiteY2" fmla="*/ 383635 h 2564860"/>
                <a:gd name="connsiteX3" fmla="*/ 24948 w 1409357"/>
                <a:gd name="connsiteY3" fmla="*/ 207422 h 2564860"/>
                <a:gd name="connsiteX4" fmla="*/ 74951 w 1409357"/>
                <a:gd name="connsiteY4" fmla="*/ 709866 h 2564860"/>
                <a:gd name="connsiteX5" fmla="*/ 476590 w 1409357"/>
                <a:gd name="connsiteY5" fmla="*/ 1127379 h 2564860"/>
                <a:gd name="connsiteX6" fmla="*/ 1172708 w 1409357"/>
                <a:gd name="connsiteY6" fmla="*/ 709866 h 2564860"/>
                <a:gd name="connsiteX7" fmla="*/ 1379879 w 1409357"/>
                <a:gd name="connsiteY7" fmla="*/ 81216 h 2564860"/>
                <a:gd name="connsiteX8" fmla="*/ 946490 w 1409357"/>
                <a:gd name="connsiteY8" fmla="*/ 183610 h 2564860"/>
                <a:gd name="connsiteX9" fmla="*/ 665503 w 1409357"/>
                <a:gd name="connsiteY9" fmla="*/ 874172 h 2564860"/>
                <a:gd name="connsiteX10" fmla="*/ 575016 w 1409357"/>
                <a:gd name="connsiteY10" fmla="*/ 967042 h 2564860"/>
                <a:gd name="connsiteX0" fmla="*/ 631267 w 1441796"/>
                <a:gd name="connsiteY0" fmla="*/ 2564860 h 2564860"/>
                <a:gd name="connsiteX1" fmla="*/ 630474 w 1441796"/>
                <a:gd name="connsiteY1" fmla="*/ 1073403 h 2564860"/>
                <a:gd name="connsiteX2" fmla="*/ 407428 w 1441796"/>
                <a:gd name="connsiteY2" fmla="*/ 383635 h 2564860"/>
                <a:gd name="connsiteX3" fmla="*/ 57387 w 1441796"/>
                <a:gd name="connsiteY3" fmla="*/ 207422 h 2564860"/>
                <a:gd name="connsiteX4" fmla="*/ 43097 w 1441796"/>
                <a:gd name="connsiteY4" fmla="*/ 702722 h 2564860"/>
                <a:gd name="connsiteX5" fmla="*/ 509029 w 1441796"/>
                <a:gd name="connsiteY5" fmla="*/ 1127379 h 2564860"/>
                <a:gd name="connsiteX6" fmla="*/ 1205147 w 1441796"/>
                <a:gd name="connsiteY6" fmla="*/ 709866 h 2564860"/>
                <a:gd name="connsiteX7" fmla="*/ 1412318 w 1441796"/>
                <a:gd name="connsiteY7" fmla="*/ 81216 h 2564860"/>
                <a:gd name="connsiteX8" fmla="*/ 978929 w 1441796"/>
                <a:gd name="connsiteY8" fmla="*/ 183610 h 2564860"/>
                <a:gd name="connsiteX9" fmla="*/ 697942 w 1441796"/>
                <a:gd name="connsiteY9" fmla="*/ 874172 h 2564860"/>
                <a:gd name="connsiteX10" fmla="*/ 607455 w 1441796"/>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20712 w 1455053"/>
                <a:gd name="connsiteY10" fmla="*/ 967042 h 2564860"/>
                <a:gd name="connsiteX0" fmla="*/ 644524 w 1455053"/>
                <a:gd name="connsiteY0" fmla="*/ 2564860 h 2564860"/>
                <a:gd name="connsiteX1" fmla="*/ 643731 w 1455053"/>
                <a:gd name="connsiteY1" fmla="*/ 1073403 h 2564860"/>
                <a:gd name="connsiteX2" fmla="*/ 420685 w 1455053"/>
                <a:gd name="connsiteY2" fmla="*/ 383635 h 2564860"/>
                <a:gd name="connsiteX3" fmla="*/ 70644 w 1455053"/>
                <a:gd name="connsiteY3" fmla="*/ 207422 h 2564860"/>
                <a:gd name="connsiteX4" fmla="*/ 56354 w 1455053"/>
                <a:gd name="connsiteY4" fmla="*/ 702722 h 2564860"/>
                <a:gd name="connsiteX5" fmla="*/ 522286 w 1455053"/>
                <a:gd name="connsiteY5" fmla="*/ 1127379 h 2564860"/>
                <a:gd name="connsiteX6" fmla="*/ 1218404 w 1455053"/>
                <a:gd name="connsiteY6" fmla="*/ 709866 h 2564860"/>
                <a:gd name="connsiteX7" fmla="*/ 1425575 w 1455053"/>
                <a:gd name="connsiteY7" fmla="*/ 81216 h 2564860"/>
                <a:gd name="connsiteX8" fmla="*/ 992186 w 1455053"/>
                <a:gd name="connsiteY8" fmla="*/ 183610 h 2564860"/>
                <a:gd name="connsiteX9" fmla="*/ 711199 w 1455053"/>
                <a:gd name="connsiteY9" fmla="*/ 874172 h 2564860"/>
                <a:gd name="connsiteX10" fmla="*/ 644524 w 1455053"/>
                <a:gd name="connsiteY10" fmla="*/ 1052767 h 2564860"/>
                <a:gd name="connsiteX0" fmla="*/ 644524 w 1407007"/>
                <a:gd name="connsiteY0" fmla="*/ 2578421 h 2578421"/>
                <a:gd name="connsiteX1" fmla="*/ 643731 w 1407007"/>
                <a:gd name="connsiteY1" fmla="*/ 1086964 h 2578421"/>
                <a:gd name="connsiteX2" fmla="*/ 420685 w 1407007"/>
                <a:gd name="connsiteY2" fmla="*/ 397196 h 2578421"/>
                <a:gd name="connsiteX3" fmla="*/ 70644 w 1407007"/>
                <a:gd name="connsiteY3" fmla="*/ 220983 h 2578421"/>
                <a:gd name="connsiteX4" fmla="*/ 56354 w 1407007"/>
                <a:gd name="connsiteY4" fmla="*/ 716283 h 2578421"/>
                <a:gd name="connsiteX5" fmla="*/ 522286 w 1407007"/>
                <a:gd name="connsiteY5" fmla="*/ 1140940 h 2578421"/>
                <a:gd name="connsiteX6" fmla="*/ 1218404 w 1407007"/>
                <a:gd name="connsiteY6" fmla="*/ 723427 h 2578421"/>
                <a:gd name="connsiteX7" fmla="*/ 1370807 w 1407007"/>
                <a:gd name="connsiteY7" fmla="*/ 75727 h 2578421"/>
                <a:gd name="connsiteX8" fmla="*/ 992186 w 1407007"/>
                <a:gd name="connsiteY8" fmla="*/ 197171 h 2578421"/>
                <a:gd name="connsiteX9" fmla="*/ 711199 w 1407007"/>
                <a:gd name="connsiteY9" fmla="*/ 887733 h 2578421"/>
                <a:gd name="connsiteX10" fmla="*/ 644524 w 1407007"/>
                <a:gd name="connsiteY10" fmla="*/ 1066328 h 2578421"/>
                <a:gd name="connsiteX0" fmla="*/ 644524 w 1386769"/>
                <a:gd name="connsiteY0" fmla="*/ 2527538 h 2527538"/>
                <a:gd name="connsiteX1" fmla="*/ 643731 w 1386769"/>
                <a:gd name="connsiteY1" fmla="*/ 1036081 h 2527538"/>
                <a:gd name="connsiteX2" fmla="*/ 420685 w 1386769"/>
                <a:gd name="connsiteY2" fmla="*/ 346313 h 2527538"/>
                <a:gd name="connsiteX3" fmla="*/ 70644 w 1386769"/>
                <a:gd name="connsiteY3" fmla="*/ 170100 h 2527538"/>
                <a:gd name="connsiteX4" fmla="*/ 56354 w 1386769"/>
                <a:gd name="connsiteY4" fmla="*/ 665400 h 2527538"/>
                <a:gd name="connsiteX5" fmla="*/ 522286 w 1386769"/>
                <a:gd name="connsiteY5" fmla="*/ 1090057 h 2527538"/>
                <a:gd name="connsiteX6" fmla="*/ 1218404 w 1386769"/>
                <a:gd name="connsiteY6" fmla="*/ 672544 h 2527538"/>
                <a:gd name="connsiteX7" fmla="*/ 1370807 w 1386769"/>
                <a:gd name="connsiteY7" fmla="*/ 24844 h 2527538"/>
                <a:gd name="connsiteX8" fmla="*/ 937417 w 1386769"/>
                <a:gd name="connsiteY8" fmla="*/ 224869 h 2527538"/>
                <a:gd name="connsiteX9" fmla="*/ 711199 w 1386769"/>
                <a:gd name="connsiteY9" fmla="*/ 836850 h 2527538"/>
                <a:gd name="connsiteX10" fmla="*/ 644524 w 1386769"/>
                <a:gd name="connsiteY10" fmla="*/ 1015445 h 2527538"/>
                <a:gd name="connsiteX0" fmla="*/ 644524 w 1384661"/>
                <a:gd name="connsiteY0" fmla="*/ 2519324 h 2519324"/>
                <a:gd name="connsiteX1" fmla="*/ 643731 w 1384661"/>
                <a:gd name="connsiteY1" fmla="*/ 1027867 h 2519324"/>
                <a:gd name="connsiteX2" fmla="*/ 420685 w 1384661"/>
                <a:gd name="connsiteY2" fmla="*/ 338099 h 2519324"/>
                <a:gd name="connsiteX3" fmla="*/ 70644 w 1384661"/>
                <a:gd name="connsiteY3" fmla="*/ 161886 h 2519324"/>
                <a:gd name="connsiteX4" fmla="*/ 56354 w 1384661"/>
                <a:gd name="connsiteY4" fmla="*/ 657186 h 2519324"/>
                <a:gd name="connsiteX5" fmla="*/ 522286 w 1384661"/>
                <a:gd name="connsiteY5" fmla="*/ 1081843 h 2519324"/>
                <a:gd name="connsiteX6" fmla="*/ 1218404 w 1384661"/>
                <a:gd name="connsiteY6" fmla="*/ 664330 h 2519324"/>
                <a:gd name="connsiteX7" fmla="*/ 1368426 w 1384661"/>
                <a:gd name="connsiteY7" fmla="*/ 26155 h 2519324"/>
                <a:gd name="connsiteX8" fmla="*/ 937417 w 1384661"/>
                <a:gd name="connsiteY8" fmla="*/ 216655 h 2519324"/>
                <a:gd name="connsiteX9" fmla="*/ 711199 w 1384661"/>
                <a:gd name="connsiteY9" fmla="*/ 828636 h 2519324"/>
                <a:gd name="connsiteX10" fmla="*/ 644524 w 1384661"/>
                <a:gd name="connsiteY10" fmla="*/ 1007231 h 2519324"/>
                <a:gd name="connsiteX0" fmla="*/ 64452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63574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49287 w 1415114"/>
                <a:gd name="connsiteY0" fmla="*/ 2535402 h 2535402"/>
                <a:gd name="connsiteX1" fmla="*/ 643731 w 1415114"/>
                <a:gd name="connsiteY1" fmla="*/ 1043945 h 2535402"/>
                <a:gd name="connsiteX2" fmla="*/ 420685 w 1415114"/>
                <a:gd name="connsiteY2" fmla="*/ 354177 h 2535402"/>
                <a:gd name="connsiteX3" fmla="*/ 70644 w 1415114"/>
                <a:gd name="connsiteY3" fmla="*/ 177964 h 2535402"/>
                <a:gd name="connsiteX4" fmla="*/ 56354 w 1415114"/>
                <a:gd name="connsiteY4" fmla="*/ 673264 h 2535402"/>
                <a:gd name="connsiteX5" fmla="*/ 522286 w 1415114"/>
                <a:gd name="connsiteY5" fmla="*/ 1097921 h 2535402"/>
                <a:gd name="connsiteX6" fmla="*/ 1218404 w 1415114"/>
                <a:gd name="connsiteY6" fmla="*/ 680408 h 2535402"/>
                <a:gd name="connsiteX7" fmla="*/ 1368426 w 1415114"/>
                <a:gd name="connsiteY7" fmla="*/ 42233 h 2535402"/>
                <a:gd name="connsiteX8" fmla="*/ 937417 w 1415114"/>
                <a:gd name="connsiteY8" fmla="*/ 232733 h 2535402"/>
                <a:gd name="connsiteX9" fmla="*/ 711199 w 1415114"/>
                <a:gd name="connsiteY9" fmla="*/ 844714 h 2535402"/>
                <a:gd name="connsiteX10" fmla="*/ 644524 w 1415114"/>
                <a:gd name="connsiteY10" fmla="*/ 1023309 h 2535402"/>
                <a:gd name="connsiteX0" fmla="*/ 677862 w 1415114"/>
                <a:gd name="connsiteY0" fmla="*/ 2533021 h 2533021"/>
                <a:gd name="connsiteX1" fmla="*/ 643731 w 1415114"/>
                <a:gd name="connsiteY1" fmla="*/ 1043945 h 2533021"/>
                <a:gd name="connsiteX2" fmla="*/ 420685 w 1415114"/>
                <a:gd name="connsiteY2" fmla="*/ 354177 h 2533021"/>
                <a:gd name="connsiteX3" fmla="*/ 70644 w 1415114"/>
                <a:gd name="connsiteY3" fmla="*/ 177964 h 2533021"/>
                <a:gd name="connsiteX4" fmla="*/ 56354 w 1415114"/>
                <a:gd name="connsiteY4" fmla="*/ 673264 h 2533021"/>
                <a:gd name="connsiteX5" fmla="*/ 522286 w 1415114"/>
                <a:gd name="connsiteY5" fmla="*/ 1097921 h 2533021"/>
                <a:gd name="connsiteX6" fmla="*/ 1218404 w 1415114"/>
                <a:gd name="connsiteY6" fmla="*/ 680408 h 2533021"/>
                <a:gd name="connsiteX7" fmla="*/ 1368426 w 1415114"/>
                <a:gd name="connsiteY7" fmla="*/ 42233 h 2533021"/>
                <a:gd name="connsiteX8" fmla="*/ 937417 w 1415114"/>
                <a:gd name="connsiteY8" fmla="*/ 232733 h 2533021"/>
                <a:gd name="connsiteX9" fmla="*/ 711199 w 1415114"/>
                <a:gd name="connsiteY9" fmla="*/ 844714 h 2533021"/>
                <a:gd name="connsiteX10" fmla="*/ 644524 w 1415114"/>
                <a:gd name="connsiteY10" fmla="*/ 1023309 h 2533021"/>
                <a:gd name="connsiteX0" fmla="*/ 677862 w 1431287"/>
                <a:gd name="connsiteY0" fmla="*/ 2517392 h 2517392"/>
                <a:gd name="connsiteX1" fmla="*/ 643731 w 1431287"/>
                <a:gd name="connsiteY1" fmla="*/ 1028316 h 2517392"/>
                <a:gd name="connsiteX2" fmla="*/ 420685 w 1431287"/>
                <a:gd name="connsiteY2" fmla="*/ 338548 h 2517392"/>
                <a:gd name="connsiteX3" fmla="*/ 70644 w 1431287"/>
                <a:gd name="connsiteY3" fmla="*/ 162335 h 2517392"/>
                <a:gd name="connsiteX4" fmla="*/ 56354 w 1431287"/>
                <a:gd name="connsiteY4" fmla="*/ 657635 h 2517392"/>
                <a:gd name="connsiteX5" fmla="*/ 522286 w 1431287"/>
                <a:gd name="connsiteY5" fmla="*/ 1082292 h 2517392"/>
                <a:gd name="connsiteX6" fmla="*/ 1218404 w 1431287"/>
                <a:gd name="connsiteY6" fmla="*/ 664779 h 2517392"/>
                <a:gd name="connsiteX7" fmla="*/ 1387476 w 1431287"/>
                <a:gd name="connsiteY7" fmla="*/ 45654 h 2517392"/>
                <a:gd name="connsiteX8" fmla="*/ 937417 w 1431287"/>
                <a:gd name="connsiteY8" fmla="*/ 217104 h 2517392"/>
                <a:gd name="connsiteX9" fmla="*/ 711199 w 1431287"/>
                <a:gd name="connsiteY9" fmla="*/ 829085 h 2517392"/>
                <a:gd name="connsiteX10" fmla="*/ 644524 w 1431287"/>
                <a:gd name="connsiteY10" fmla="*/ 1007680 h 2517392"/>
                <a:gd name="connsiteX0" fmla="*/ 677862 w 1442534"/>
                <a:gd name="connsiteY0" fmla="*/ 2534053 h 2534053"/>
                <a:gd name="connsiteX1" fmla="*/ 643731 w 1442534"/>
                <a:gd name="connsiteY1" fmla="*/ 1044977 h 2534053"/>
                <a:gd name="connsiteX2" fmla="*/ 420685 w 1442534"/>
                <a:gd name="connsiteY2" fmla="*/ 355209 h 2534053"/>
                <a:gd name="connsiteX3" fmla="*/ 70644 w 1442534"/>
                <a:gd name="connsiteY3" fmla="*/ 178996 h 2534053"/>
                <a:gd name="connsiteX4" fmla="*/ 56354 w 1442534"/>
                <a:gd name="connsiteY4" fmla="*/ 674296 h 2534053"/>
                <a:gd name="connsiteX5" fmla="*/ 522286 w 1442534"/>
                <a:gd name="connsiteY5" fmla="*/ 1098953 h 2534053"/>
                <a:gd name="connsiteX6" fmla="*/ 1218404 w 1442534"/>
                <a:gd name="connsiteY6" fmla="*/ 681440 h 2534053"/>
                <a:gd name="connsiteX7" fmla="*/ 1387476 w 1442534"/>
                <a:gd name="connsiteY7" fmla="*/ 62315 h 2534053"/>
                <a:gd name="connsiteX8" fmla="*/ 937417 w 1442534"/>
                <a:gd name="connsiteY8" fmla="*/ 233765 h 2534053"/>
                <a:gd name="connsiteX9" fmla="*/ 711199 w 1442534"/>
                <a:gd name="connsiteY9" fmla="*/ 845746 h 2534053"/>
                <a:gd name="connsiteX10" fmla="*/ 644524 w 1442534"/>
                <a:gd name="connsiteY10" fmla="*/ 1024341 h 2534053"/>
                <a:gd name="connsiteX0" fmla="*/ 677862 w 1441232"/>
                <a:gd name="connsiteY0" fmla="*/ 2534053 h 2534053"/>
                <a:gd name="connsiteX1" fmla="*/ 643731 w 1441232"/>
                <a:gd name="connsiteY1" fmla="*/ 1044977 h 2534053"/>
                <a:gd name="connsiteX2" fmla="*/ 420685 w 1441232"/>
                <a:gd name="connsiteY2" fmla="*/ 355209 h 2534053"/>
                <a:gd name="connsiteX3" fmla="*/ 70644 w 1441232"/>
                <a:gd name="connsiteY3" fmla="*/ 178996 h 2534053"/>
                <a:gd name="connsiteX4" fmla="*/ 56354 w 1441232"/>
                <a:gd name="connsiteY4" fmla="*/ 674296 h 2534053"/>
                <a:gd name="connsiteX5" fmla="*/ 572292 w 1441232"/>
                <a:gd name="connsiteY5" fmla="*/ 1103716 h 2534053"/>
                <a:gd name="connsiteX6" fmla="*/ 1218404 w 1441232"/>
                <a:gd name="connsiteY6" fmla="*/ 681440 h 2534053"/>
                <a:gd name="connsiteX7" fmla="*/ 1387476 w 1441232"/>
                <a:gd name="connsiteY7" fmla="*/ 62315 h 2534053"/>
                <a:gd name="connsiteX8" fmla="*/ 937417 w 1441232"/>
                <a:gd name="connsiteY8" fmla="*/ 233765 h 2534053"/>
                <a:gd name="connsiteX9" fmla="*/ 711199 w 1441232"/>
                <a:gd name="connsiteY9" fmla="*/ 845746 h 2534053"/>
                <a:gd name="connsiteX10" fmla="*/ 644524 w 1441232"/>
                <a:gd name="connsiteY10" fmla="*/ 1024341 h 2534053"/>
                <a:gd name="connsiteX0" fmla="*/ 670157 w 1433527"/>
                <a:gd name="connsiteY0" fmla="*/ 2534053 h 2534053"/>
                <a:gd name="connsiteX1" fmla="*/ 636026 w 1433527"/>
                <a:gd name="connsiteY1" fmla="*/ 1044977 h 2534053"/>
                <a:gd name="connsiteX2" fmla="*/ 412980 w 1433527"/>
                <a:gd name="connsiteY2" fmla="*/ 355209 h 2534053"/>
                <a:gd name="connsiteX3" fmla="*/ 79608 w 1433527"/>
                <a:gd name="connsiteY3" fmla="*/ 176615 h 2534053"/>
                <a:gd name="connsiteX4" fmla="*/ 48649 w 1433527"/>
                <a:gd name="connsiteY4" fmla="*/ 674296 h 2534053"/>
                <a:gd name="connsiteX5" fmla="*/ 564587 w 1433527"/>
                <a:gd name="connsiteY5" fmla="*/ 1103716 h 2534053"/>
                <a:gd name="connsiteX6" fmla="*/ 1210699 w 1433527"/>
                <a:gd name="connsiteY6" fmla="*/ 681440 h 2534053"/>
                <a:gd name="connsiteX7" fmla="*/ 1379771 w 1433527"/>
                <a:gd name="connsiteY7" fmla="*/ 62315 h 2534053"/>
                <a:gd name="connsiteX8" fmla="*/ 929712 w 1433527"/>
                <a:gd name="connsiteY8" fmla="*/ 233765 h 2534053"/>
                <a:gd name="connsiteX9" fmla="*/ 703494 w 1433527"/>
                <a:gd name="connsiteY9" fmla="*/ 845746 h 2534053"/>
                <a:gd name="connsiteX10" fmla="*/ 636819 w 1433527"/>
                <a:gd name="connsiteY10" fmla="*/ 1024341 h 2534053"/>
                <a:gd name="connsiteX0" fmla="*/ 684730 w 1448100"/>
                <a:gd name="connsiteY0" fmla="*/ 2534053 h 2534053"/>
                <a:gd name="connsiteX1" fmla="*/ 650599 w 1448100"/>
                <a:gd name="connsiteY1" fmla="*/ 1044977 h 2534053"/>
                <a:gd name="connsiteX2" fmla="*/ 427553 w 1448100"/>
                <a:gd name="connsiteY2" fmla="*/ 355209 h 2534053"/>
                <a:gd name="connsiteX3" fmla="*/ 94181 w 1448100"/>
                <a:gd name="connsiteY3" fmla="*/ 176615 h 2534053"/>
                <a:gd name="connsiteX4" fmla="*/ 63222 w 1448100"/>
                <a:gd name="connsiteY4" fmla="*/ 674296 h 2534053"/>
                <a:gd name="connsiteX5" fmla="*/ 579160 w 1448100"/>
                <a:gd name="connsiteY5" fmla="*/ 1103716 h 2534053"/>
                <a:gd name="connsiteX6" fmla="*/ 1225272 w 1448100"/>
                <a:gd name="connsiteY6" fmla="*/ 681440 h 2534053"/>
                <a:gd name="connsiteX7" fmla="*/ 1394344 w 1448100"/>
                <a:gd name="connsiteY7" fmla="*/ 62315 h 2534053"/>
                <a:gd name="connsiteX8" fmla="*/ 944285 w 1448100"/>
                <a:gd name="connsiteY8" fmla="*/ 233765 h 2534053"/>
                <a:gd name="connsiteX9" fmla="*/ 718067 w 1448100"/>
                <a:gd name="connsiteY9" fmla="*/ 845746 h 2534053"/>
                <a:gd name="connsiteX10" fmla="*/ 651392 w 1448100"/>
                <a:gd name="connsiteY10" fmla="*/ 1024341 h 2534053"/>
                <a:gd name="connsiteX0" fmla="*/ 676779 w 1440149"/>
                <a:gd name="connsiteY0" fmla="*/ 2534053 h 2534053"/>
                <a:gd name="connsiteX1" fmla="*/ 642648 w 1440149"/>
                <a:gd name="connsiteY1" fmla="*/ 1044977 h 2534053"/>
                <a:gd name="connsiteX2" fmla="*/ 419602 w 1440149"/>
                <a:gd name="connsiteY2" fmla="*/ 355209 h 2534053"/>
                <a:gd name="connsiteX3" fmla="*/ 86230 w 1440149"/>
                <a:gd name="connsiteY3" fmla="*/ 176615 h 2534053"/>
                <a:gd name="connsiteX4" fmla="*/ 55271 w 1440149"/>
                <a:gd name="connsiteY4" fmla="*/ 674296 h 2534053"/>
                <a:gd name="connsiteX5" fmla="*/ 571209 w 1440149"/>
                <a:gd name="connsiteY5" fmla="*/ 1103716 h 2534053"/>
                <a:gd name="connsiteX6" fmla="*/ 1217321 w 1440149"/>
                <a:gd name="connsiteY6" fmla="*/ 681440 h 2534053"/>
                <a:gd name="connsiteX7" fmla="*/ 1386393 w 1440149"/>
                <a:gd name="connsiteY7" fmla="*/ 62315 h 2534053"/>
                <a:gd name="connsiteX8" fmla="*/ 936334 w 1440149"/>
                <a:gd name="connsiteY8" fmla="*/ 233765 h 2534053"/>
                <a:gd name="connsiteX9" fmla="*/ 710116 w 1440149"/>
                <a:gd name="connsiteY9" fmla="*/ 845746 h 2534053"/>
                <a:gd name="connsiteX10" fmla="*/ 643441 w 1440149"/>
                <a:gd name="connsiteY10" fmla="*/ 1024341 h 25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49" h="2534053">
                  <a:moveTo>
                    <a:pt x="676779" y="2534053"/>
                  </a:moveTo>
                  <a:cubicBezTo>
                    <a:pt x="664872" y="1931597"/>
                    <a:pt x="685511" y="1408118"/>
                    <a:pt x="642648" y="1044977"/>
                  </a:cubicBezTo>
                  <a:cubicBezTo>
                    <a:pt x="599785" y="681836"/>
                    <a:pt x="502416" y="501127"/>
                    <a:pt x="419602" y="355209"/>
                  </a:cubicBezTo>
                  <a:cubicBezTo>
                    <a:pt x="336788" y="209291"/>
                    <a:pt x="204102" y="75809"/>
                    <a:pt x="86230" y="176615"/>
                  </a:cubicBezTo>
                  <a:cubicBezTo>
                    <a:pt x="-31642" y="277421"/>
                    <a:pt x="-15240" y="516604"/>
                    <a:pt x="55271" y="674296"/>
                  </a:cubicBezTo>
                  <a:cubicBezTo>
                    <a:pt x="125782" y="831988"/>
                    <a:pt x="377534" y="1102525"/>
                    <a:pt x="571209" y="1103716"/>
                  </a:cubicBezTo>
                  <a:cubicBezTo>
                    <a:pt x="764884" y="1104907"/>
                    <a:pt x="1081457" y="855007"/>
                    <a:pt x="1217321" y="681440"/>
                  </a:cubicBezTo>
                  <a:cubicBezTo>
                    <a:pt x="1353185" y="507873"/>
                    <a:pt x="1530856" y="213127"/>
                    <a:pt x="1386393" y="62315"/>
                  </a:cubicBezTo>
                  <a:cubicBezTo>
                    <a:pt x="1241930" y="-88497"/>
                    <a:pt x="1035156" y="60331"/>
                    <a:pt x="936334" y="233765"/>
                  </a:cubicBezTo>
                  <a:cubicBezTo>
                    <a:pt x="837512" y="407199"/>
                    <a:pt x="758931" y="713983"/>
                    <a:pt x="710116" y="845746"/>
                  </a:cubicBezTo>
                  <a:cubicBezTo>
                    <a:pt x="661301" y="977509"/>
                    <a:pt x="643441" y="1025333"/>
                    <a:pt x="643441" y="1024341"/>
                  </a:cubicBezTo>
                </a:path>
              </a:pathLst>
            </a:cu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Condensed-Normal" pitchFamily="2" charset="0"/>
              </a:endParaRPr>
            </a:p>
          </p:txBody>
        </p:sp>
        <p:cxnSp>
          <p:nvCxnSpPr>
            <p:cNvPr id="209" name="Straight Connector 208"/>
            <p:cNvCxnSpPr/>
            <p:nvPr/>
          </p:nvCxnSpPr>
          <p:spPr>
            <a:xfrm>
              <a:off x="2363728" y="4904805"/>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363728" y="4940832"/>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363728" y="4977466"/>
              <a:ext cx="145726" cy="0"/>
            </a:xfrm>
            <a:prstGeom prst="line">
              <a:avLst/>
            </a:prstGeom>
            <a:ln w="12700" cap="rnd"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376670" y="4919297"/>
              <a:ext cx="110814"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379253" y="4960585"/>
              <a:ext cx="78783" cy="0"/>
            </a:xfrm>
            <a:prstGeom prst="line">
              <a:avLst/>
            </a:prstGeom>
            <a:ln w="6350" cap="rnd" cmpd="sng">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4" name="Freeform 213"/>
            <p:cNvSpPr/>
            <p:nvPr/>
          </p:nvSpPr>
          <p:spPr>
            <a:xfrm>
              <a:off x="2380413" y="5003423"/>
              <a:ext cx="112357" cy="26413"/>
            </a:xfrm>
            <a:custGeom>
              <a:avLst/>
              <a:gdLst>
                <a:gd name="connsiteX0" fmla="*/ 0 w 881062"/>
                <a:gd name="connsiteY0" fmla="*/ 0 h 207169"/>
                <a:gd name="connsiteX1" fmla="*/ 881062 w 881062"/>
                <a:gd name="connsiteY1" fmla="*/ 0 h 207169"/>
                <a:gd name="connsiteX2" fmla="*/ 423862 w 881062"/>
                <a:gd name="connsiteY2" fmla="*/ 207169 h 207169"/>
                <a:gd name="connsiteX3" fmla="*/ 0 w 881062"/>
                <a:gd name="connsiteY3" fmla="*/ 0 h 207169"/>
                <a:gd name="connsiteX0" fmla="*/ 10635 w 900345"/>
                <a:gd name="connsiteY0" fmla="*/ 0 h 207169"/>
                <a:gd name="connsiteX1" fmla="*/ 891697 w 900345"/>
                <a:gd name="connsiteY1" fmla="*/ 0 h 207169"/>
                <a:gd name="connsiteX2" fmla="*/ 434497 w 900345"/>
                <a:gd name="connsiteY2" fmla="*/ 207169 h 207169"/>
                <a:gd name="connsiteX3" fmla="*/ 10635 w 900345"/>
                <a:gd name="connsiteY3" fmla="*/ 0 h 207169"/>
                <a:gd name="connsiteX0" fmla="*/ 18183 w 913638"/>
                <a:gd name="connsiteY0" fmla="*/ 0 h 207193"/>
                <a:gd name="connsiteX1" fmla="*/ 899245 w 913638"/>
                <a:gd name="connsiteY1" fmla="*/ 0 h 207193"/>
                <a:gd name="connsiteX2" fmla="*/ 442045 w 913638"/>
                <a:gd name="connsiteY2" fmla="*/ 207169 h 207193"/>
                <a:gd name="connsiteX3" fmla="*/ 18183 w 913638"/>
                <a:gd name="connsiteY3" fmla="*/ 0 h 207193"/>
                <a:gd name="connsiteX0" fmla="*/ 167 w 895622"/>
                <a:gd name="connsiteY0" fmla="*/ 0 h 207195"/>
                <a:gd name="connsiteX1" fmla="*/ 881229 w 895622"/>
                <a:gd name="connsiteY1" fmla="*/ 0 h 207195"/>
                <a:gd name="connsiteX2" fmla="*/ 424029 w 895622"/>
                <a:gd name="connsiteY2" fmla="*/ 207169 h 207195"/>
                <a:gd name="connsiteX3" fmla="*/ 167 w 895622"/>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229"/>
                <a:gd name="connsiteY0" fmla="*/ 0 h 207195"/>
                <a:gd name="connsiteX1" fmla="*/ 881229 w 881229"/>
                <a:gd name="connsiteY1" fmla="*/ 0 h 207195"/>
                <a:gd name="connsiteX2" fmla="*/ 424029 w 881229"/>
                <a:gd name="connsiteY2" fmla="*/ 207169 h 207195"/>
                <a:gd name="connsiteX3" fmla="*/ 167 w 881229"/>
                <a:gd name="connsiteY3" fmla="*/ 0 h 207195"/>
                <a:gd name="connsiteX0" fmla="*/ 167 w 881448"/>
                <a:gd name="connsiteY0" fmla="*/ 0 h 207195"/>
                <a:gd name="connsiteX1" fmla="*/ 881229 w 881448"/>
                <a:gd name="connsiteY1" fmla="*/ 0 h 207195"/>
                <a:gd name="connsiteX2" fmla="*/ 424029 w 881448"/>
                <a:gd name="connsiteY2" fmla="*/ 207169 h 207195"/>
                <a:gd name="connsiteX3" fmla="*/ 167 w 881448"/>
                <a:gd name="connsiteY3" fmla="*/ 0 h 207195"/>
                <a:gd name="connsiteX0" fmla="*/ 84 w 881271"/>
                <a:gd name="connsiteY0" fmla="*/ 0 h 207169"/>
                <a:gd name="connsiteX1" fmla="*/ 881146 w 881271"/>
                <a:gd name="connsiteY1" fmla="*/ 0 h 207169"/>
                <a:gd name="connsiteX2" fmla="*/ 423946 w 881271"/>
                <a:gd name="connsiteY2" fmla="*/ 207169 h 207169"/>
                <a:gd name="connsiteX3" fmla="*/ 84 w 881271"/>
                <a:gd name="connsiteY3" fmla="*/ 0 h 207169"/>
              </a:gdLst>
              <a:ahLst/>
              <a:cxnLst>
                <a:cxn ang="0">
                  <a:pos x="connsiteX0" y="connsiteY0"/>
                </a:cxn>
                <a:cxn ang="0">
                  <a:pos x="connsiteX1" y="connsiteY1"/>
                </a:cxn>
                <a:cxn ang="0">
                  <a:pos x="connsiteX2" y="connsiteY2"/>
                </a:cxn>
                <a:cxn ang="0">
                  <a:pos x="connsiteX3" y="connsiteY3"/>
                </a:cxn>
              </a:cxnLst>
              <a:rect l="l" t="t" r="r" b="b"/>
              <a:pathLst>
                <a:path w="881271" h="207169">
                  <a:moveTo>
                    <a:pt x="84" y="0"/>
                  </a:moveTo>
                  <a:lnTo>
                    <a:pt x="881146" y="0"/>
                  </a:lnTo>
                  <a:cubicBezTo>
                    <a:pt x="887495" y="48816"/>
                    <a:pt x="651753" y="207169"/>
                    <a:pt x="423946" y="207169"/>
                  </a:cubicBezTo>
                  <a:cubicBezTo>
                    <a:pt x="196139" y="207169"/>
                    <a:pt x="-4678" y="48815"/>
                    <a:pt x="84" y="0"/>
                  </a:cubicBezTo>
                  <a:close/>
                </a:path>
              </a:pathLst>
            </a:cu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Condensed-Normal" pitchFamily="2" charset="0"/>
              </a:endParaRPr>
            </a:p>
          </p:txBody>
        </p:sp>
      </p:grpSp>
      <p:sp>
        <p:nvSpPr>
          <p:cNvPr id="215"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112</a:t>
            </a:r>
            <a:endParaRPr lang="en-US" dirty="0">
              <a:latin typeface="Futura-Condensed-Normal" pitchFamily="2" charset="0"/>
            </a:endParaRPr>
          </a:p>
        </p:txBody>
      </p:sp>
    </p:spTree>
    <p:extLst>
      <p:ext uri="{BB962C8B-B14F-4D97-AF65-F5344CB8AC3E}">
        <p14:creationId xmlns:p14="http://schemas.microsoft.com/office/powerpoint/2010/main" xmlns="" val="2469366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it6hackatho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xmlns="" val="2451735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4373811"/>
            <a:chOff x="422410" y="2832776"/>
            <a:chExt cx="3324338" cy="4373811"/>
          </a:xfrm>
        </p:grpSpPr>
        <p:sp>
          <p:nvSpPr>
            <p:cNvPr id="14" name="TextBox 13"/>
            <p:cNvSpPr txBox="1"/>
            <p:nvPr/>
          </p:nvSpPr>
          <p:spPr>
            <a:xfrm>
              <a:off x="515544" y="3328603"/>
              <a:ext cx="3231204" cy="3877984"/>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Introduce students </a:t>
              </a:r>
              <a:r>
                <a:rPr lang="en-US" sz="1200" spc="-20" dirty="0">
                  <a:latin typeface="Futura-Condensed-Normal" pitchFamily="2" charset="0"/>
                  <a:cs typeface="Futura Condensed"/>
                </a:rPr>
                <a:t>to the concept </a:t>
              </a:r>
              <a:r>
                <a:rPr lang="en-US" sz="1200" spc="-20" dirty="0" smtClean="0">
                  <a:latin typeface="Futura-Condensed-Normal" pitchFamily="2" charset="0"/>
                  <a:cs typeface="Futura Condensed"/>
                </a:rPr>
                <a:t>of a pitch. With a pitch, students can either announce a project idea in order to recruit other team members, or they can promote their interests, skills, or talents, in order to be recruited by other teams.</a:t>
              </a:r>
              <a:endParaRPr lang="en-US" sz="1200" spc="-20" dirty="0">
                <a:latin typeface="Futura-Condensed-Normal" pitchFamily="2" charset="0"/>
                <a:cs typeface="Futura Condensed"/>
              </a:endParaRPr>
            </a:p>
            <a:p>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Distribute the Pitch handout, giving students time to brainstorm and to respond on the handout. </a:t>
              </a:r>
              <a:r>
                <a:rPr lang="en-US" sz="1200" spc="-20" dirty="0">
                  <a:latin typeface="Futura-Condensed-Normal" pitchFamily="2" charset="0"/>
                  <a:cs typeface="Futura Condensed"/>
                </a:rPr>
                <a:t>Some students already may have </a:t>
              </a:r>
              <a:r>
                <a:rPr lang="en-US" sz="1200" spc="-20" dirty="0" smtClean="0">
                  <a:latin typeface="Futura-Condensed-Normal" pitchFamily="2" charset="0"/>
                  <a:cs typeface="Futura Condensed"/>
                </a:rPr>
                <a:t>a project </a:t>
              </a:r>
              <a:r>
                <a:rPr lang="en-US" sz="1200" spc="-20" dirty="0">
                  <a:latin typeface="Futura-Condensed-Normal" pitchFamily="2" charset="0"/>
                  <a:cs typeface="Futura Condensed"/>
                </a:rPr>
                <a:t>idea or </a:t>
              </a:r>
              <a:r>
                <a:rPr lang="en-US" sz="1200" spc="-20" dirty="0" smtClean="0">
                  <a:latin typeface="Futura-Condensed-Normal" pitchFamily="2" charset="0"/>
                  <a:cs typeface="Futura Condensed"/>
                </a:rPr>
                <a:t>have identified a </a:t>
              </a:r>
              <a:r>
                <a:rPr lang="en-US" sz="1200" spc="-20" dirty="0">
                  <a:latin typeface="Futura-Condensed-Normal" pitchFamily="2" charset="0"/>
                  <a:cs typeface="Futura Condensed"/>
                </a:rPr>
                <a:t>specific interest or skill they want </a:t>
              </a:r>
              <a:r>
                <a:rPr lang="en-US" sz="1200" spc="-20" dirty="0" smtClean="0">
                  <a:latin typeface="Futura-Condensed-Normal" pitchFamily="2" charset="0"/>
                  <a:cs typeface="Futura Condensed"/>
                </a:rPr>
                <a:t>to share or further </a:t>
              </a:r>
              <a:r>
                <a:rPr lang="en-US" sz="1200" spc="-20" dirty="0">
                  <a:latin typeface="Futura-Condensed-Normal" pitchFamily="2" charset="0"/>
                  <a:cs typeface="Futura Condensed"/>
                </a:rPr>
                <a:t>explore. </a:t>
              </a:r>
              <a:r>
                <a:rPr lang="en-US" sz="1200" dirty="0" smtClean="0">
                  <a:latin typeface="Futura-Condensed-Normal" pitchFamily="2" charset="0"/>
                  <a:cs typeface="Futura Condensed"/>
                </a:rPr>
                <a:t>Let students know that if they don’t have a specific project idea or interest, they will have an opportunity to join another team. Optionally, have students review inspiration projects identified during the Unit 1 My Studio activity.</a:t>
              </a:r>
            </a:p>
            <a:p>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Give each student a chance to pitch to the rest of the group. Ask people to line up if they want to pitch, and give them thirty seconds each to describe their project, interest, or skill</a:t>
              </a:r>
              <a:r>
                <a:rPr lang="en-US" sz="1200" dirty="0" smtClean="0">
                  <a:latin typeface="Futura-Condensed-Normal" pitchFamily="2" charset="0"/>
                  <a:cs typeface="Futura Condensed"/>
                </a:rPr>
                <a:t>. </a:t>
              </a:r>
            </a:p>
            <a:p>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Provide time for students to </a:t>
              </a:r>
              <a:r>
                <a:rPr lang="en-US" sz="1200" spc="-20" dirty="0">
                  <a:latin typeface="Futura-Condensed-Normal" pitchFamily="2" charset="0"/>
                  <a:cs typeface="Futura Condensed"/>
                </a:rPr>
                <a:t>form project groups of 3 or 4 </a:t>
              </a:r>
              <a:r>
                <a:rPr lang="en-US" sz="1200" spc="-20" dirty="0" smtClean="0">
                  <a:latin typeface="Futura-Condensed-Normal" pitchFamily="2" charset="0"/>
                  <a:cs typeface="Futura Condensed"/>
                </a:rPr>
                <a:t>people. </a:t>
              </a:r>
              <a:r>
                <a:rPr lang="en-US" sz="1200" dirty="0">
                  <a:latin typeface="Futura-Condensed-Normal" pitchFamily="2" charset="0"/>
                  <a:cs typeface="Futura Condensed"/>
                </a:rPr>
                <a:t>Optionally, have students write their names and project interests on sticky notes that can be arranged and sorted on a wall to facilitate team-building.</a:t>
              </a:r>
              <a:endParaRPr lang="en-US" sz="1200" spc="-20" dirty="0">
                <a:latin typeface="Futura-Condensed-Normal" pitchFamily="2" charset="0"/>
                <a:cs typeface="Futura Condensed"/>
              </a:endParaRP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ACTIVITY DESCRIPTION</a:t>
              </a:r>
              <a:endParaRPr lang="en-US" sz="1600" dirty="0">
                <a:latin typeface="Futura-Condensed-Normal" pitchFamily="2" charset="0"/>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23521" y="795405"/>
            <a:ext cx="2999848" cy="861774"/>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rainstorm project ideas based on personal interests</a:t>
            </a:r>
          </a:p>
          <a:p>
            <a:pPr marL="171450" indent="-171450">
              <a:buFont typeface="Lucida Grande"/>
              <a:buChar char="+"/>
            </a:pPr>
            <a:r>
              <a:rPr lang="en-US" sz="1200" spc="-20" dirty="0">
                <a:latin typeface="Futura-Condensed-Normal" pitchFamily="2" charset="0"/>
                <a:cs typeface="Futura Condensed"/>
              </a:rPr>
              <a:t>p</a:t>
            </a:r>
            <a:r>
              <a:rPr lang="en-US" sz="1200" spc="-20" dirty="0" smtClean="0">
                <a:latin typeface="Futura-Condensed-Normal" pitchFamily="2" charset="0"/>
                <a:cs typeface="Futura Condensed"/>
              </a:rPr>
              <a:t>itch ideas, interests, and skills to form </a:t>
            </a:r>
            <a:r>
              <a:rPr lang="en-US" sz="1200" spc="-20" dirty="0">
                <a:latin typeface="Futura-Condensed-Normal" pitchFamily="2" charset="0"/>
                <a:cs typeface="Futura Condensed"/>
              </a:rPr>
              <a:t>project </a:t>
            </a:r>
            <a:r>
              <a:rPr lang="en-US" sz="1200" spc="-20" dirty="0" smtClean="0">
                <a:latin typeface="Futura-Condensed-Normal" pitchFamily="2" charset="0"/>
                <a:cs typeface="Futura Condensed"/>
              </a:rPr>
              <a:t>teams</a:t>
            </a:r>
            <a:endParaRPr lang="en-US" sz="1200" dirty="0">
              <a:latin typeface="Futura-Condensed-Normal" pitchFamily="2" charset="0"/>
              <a:cs typeface="Futura Condensed"/>
            </a:endParaRPr>
          </a:p>
        </p:txBody>
      </p:sp>
      <p:grpSp>
        <p:nvGrpSpPr>
          <p:cNvPr id="22" name="Group 21"/>
          <p:cNvGrpSpPr/>
          <p:nvPr/>
        </p:nvGrpSpPr>
        <p:grpSpPr>
          <a:xfrm>
            <a:off x="4007796" y="2832776"/>
            <a:ext cx="3307404" cy="957492"/>
            <a:chOff x="3992282" y="2832776"/>
            <a:chExt cx="3307404" cy="957492"/>
          </a:xfrm>
        </p:grpSpPr>
        <p:sp>
          <p:nvSpPr>
            <p:cNvPr id="18" name="TextBox 1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Pitch handout</a:t>
              </a:r>
            </a:p>
            <a:p>
              <a:pPr marL="171450" indent="-171450">
                <a:buFont typeface="Wingdings" charset="2"/>
                <a:buChar char="q"/>
              </a:pPr>
              <a:r>
                <a:rPr lang="en-US" sz="1200" dirty="0">
                  <a:latin typeface="Futura-Condensed-Normal" pitchFamily="2" charset="0"/>
                  <a:cs typeface="Futura Condensed"/>
                </a:rPr>
                <a:t>s</a:t>
              </a:r>
              <a:r>
                <a:rPr lang="en-US" sz="1200" dirty="0" smtClean="0">
                  <a:latin typeface="Futura-Condensed-Normal" pitchFamily="2" charset="0"/>
                  <a:cs typeface="Futura Condensed"/>
                </a:rPr>
                <a:t>ticky </a:t>
              </a:r>
              <a:r>
                <a:rPr lang="en-US" sz="1200" dirty="0">
                  <a:latin typeface="Futura-Condensed-Normal" pitchFamily="2" charset="0"/>
                  <a:cs typeface="Futura Condensed"/>
                </a:rPr>
                <a:t>n</a:t>
              </a:r>
              <a:r>
                <a:rPr lang="en-US" sz="1200" dirty="0" smtClean="0">
                  <a:latin typeface="Futura-Condensed-Normal" pitchFamily="2" charset="0"/>
                  <a:cs typeface="Futura Condensed"/>
                </a:rPr>
                <a:t>otes (optional)</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910375"/>
            <a:ext cx="3307404" cy="1326824"/>
            <a:chOff x="3992282" y="2832776"/>
            <a:chExt cx="3307404" cy="1326824"/>
          </a:xfrm>
        </p:grpSpPr>
        <p:sp>
          <p:nvSpPr>
            <p:cNvPr id="60" name="TextBox 59"/>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has been your favorite project to work on so far?</a:t>
              </a:r>
            </a:p>
            <a:p>
              <a:pPr marL="171450" indent="-171450">
                <a:buFont typeface="Lucida Grande"/>
                <a:buChar char="+"/>
              </a:pPr>
              <a:r>
                <a:rPr lang="en-US" sz="1200" dirty="0" smtClean="0">
                  <a:latin typeface="Futura-Condensed-Normal" pitchFamily="2" charset="0"/>
                  <a:cs typeface="Futura Condensed"/>
                </a:rPr>
                <a:t>What kinds of projects are you interested in creating next?</a:t>
              </a:r>
            </a:p>
            <a:p>
              <a:pPr marL="171450" indent="-171450">
                <a:buFont typeface="Lucida Grande"/>
                <a:buChar char="+"/>
              </a:pPr>
              <a:r>
                <a:rPr lang="en-US" sz="1200" dirty="0" smtClean="0">
                  <a:latin typeface="Futura-Condensed-Normal" pitchFamily="2" charset="0"/>
                  <a:cs typeface="Futura Condensed"/>
                </a:rPr>
                <a:t>What knowledge, skills, or talents could you contribute to a project?</a:t>
              </a:r>
              <a:endParaRPr lang="en-US" sz="1200" dirty="0">
                <a:latin typeface="Futura-Condensed-Normal" pitchFamily="2" charset="0"/>
                <a:cs typeface="Futura Condensed"/>
              </a:endParaRP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544601"/>
            <a:ext cx="3307404" cy="1142158"/>
            <a:chOff x="3992282" y="2832776"/>
            <a:chExt cx="3307404" cy="1142158"/>
          </a:xfrm>
        </p:grpSpPr>
        <p:sp>
          <p:nvSpPr>
            <p:cNvPr id="64" name="TextBox 63"/>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Did each student get a chance to pitch their idea or interests?</a:t>
              </a:r>
            </a:p>
            <a:p>
              <a:pPr marL="171450" indent="-171450">
                <a:buFont typeface="Lucida Grande"/>
                <a:buChar char="+"/>
              </a:pPr>
              <a:r>
                <a:rPr lang="en-US" sz="1200" dirty="0" smtClean="0">
                  <a:latin typeface="Futura-Condensed-Normal" pitchFamily="2" charset="0"/>
                  <a:cs typeface="Futura Condensed"/>
                </a:rPr>
                <a:t>Did each student find a project team to join?</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1308927"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PROJECT</a:t>
            </a:r>
            <a:br>
              <a:rPr lang="en-US" sz="3400" dirty="0" smtClean="0">
                <a:latin typeface="Futura-Condensed-Normal" pitchFamily="2" charset="0"/>
                <a:cs typeface="Futura Condensed"/>
              </a:rPr>
            </a:br>
            <a:r>
              <a:rPr lang="en-US" sz="3400" dirty="0" smtClean="0">
                <a:latin typeface="Futura-Condensed-Normal" pitchFamily="2" charset="0"/>
                <a:cs typeface="Futura Condensed"/>
              </a:rPr>
              <a:t>PITCH</a:t>
            </a:r>
          </a:p>
        </p:txBody>
      </p:sp>
      <p:sp>
        <p:nvSpPr>
          <p:cNvPr id="54" name="TextBox 53"/>
          <p:cNvSpPr txBox="1"/>
          <p:nvPr/>
        </p:nvSpPr>
        <p:spPr>
          <a:xfrm>
            <a:off x="2536819"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70" name="Picture 69"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5371" y="1752620"/>
            <a:ext cx="329184" cy="329184"/>
          </a:xfrm>
          <a:prstGeom prst="rect">
            <a:avLst/>
          </a:prstGeom>
        </p:spPr>
      </p:pic>
      <p:grpSp>
        <p:nvGrpSpPr>
          <p:cNvPr id="72" name="Group 71"/>
          <p:cNvGrpSpPr/>
          <p:nvPr/>
        </p:nvGrpSpPr>
        <p:grpSpPr>
          <a:xfrm>
            <a:off x="3670840" y="794340"/>
            <a:ext cx="442062" cy="1123360"/>
            <a:chOff x="2853673" y="794340"/>
            <a:chExt cx="442062" cy="1123360"/>
          </a:xfrm>
        </p:grpSpPr>
        <p:cxnSp>
          <p:nvCxnSpPr>
            <p:cNvPr id="73" name="Straight Connector 72"/>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457995" y="7630731"/>
            <a:ext cx="6857205" cy="352518"/>
            <a:chOff x="457995" y="7630731"/>
            <a:chExt cx="6857205" cy="352518"/>
          </a:xfrm>
        </p:grpSpPr>
        <p:sp>
          <p:nvSpPr>
            <p:cNvPr id="78" name="TextBox 77"/>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9" name="Straight Connector 78"/>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1" name="Straight Connector 80"/>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4104914" y="8217641"/>
            <a:ext cx="3117152" cy="1158779"/>
            <a:chOff x="3746748" y="8217641"/>
            <a:chExt cx="3475318" cy="1158779"/>
          </a:xfrm>
        </p:grpSpPr>
        <p:sp>
          <p:nvSpPr>
            <p:cNvPr id="83" name="TextBox 82"/>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4" name="Group 83"/>
            <p:cNvGrpSpPr/>
            <p:nvPr/>
          </p:nvGrpSpPr>
          <p:grpSpPr>
            <a:xfrm>
              <a:off x="4076948" y="8385986"/>
              <a:ext cx="3145118" cy="883399"/>
              <a:chOff x="3891832" y="8385983"/>
              <a:chExt cx="3321768" cy="883398"/>
            </a:xfrm>
          </p:grpSpPr>
          <p:cxnSp>
            <p:nvCxnSpPr>
              <p:cNvPr id="85" name="Straight Connector 8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4" name="TextBox 93"/>
          <p:cNvSpPr txBox="1"/>
          <p:nvPr/>
        </p:nvSpPr>
        <p:spPr>
          <a:xfrm>
            <a:off x="551129" y="8142739"/>
            <a:ext cx="3231204" cy="138499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Students </a:t>
            </a:r>
            <a:r>
              <a:rPr lang="en-US" sz="1200" dirty="0">
                <a:latin typeface="Futura-Condensed-Normal" pitchFamily="2" charset="0"/>
                <a:cs typeface="Futura Condensed"/>
              </a:rPr>
              <a:t>can be enormously valuable in providing support and guidance to each other throughout all of the Scratch sessions, and particularly during the </a:t>
            </a:r>
            <a:r>
              <a:rPr lang="en-US" sz="1200" dirty="0" err="1">
                <a:latin typeface="Futura-Condensed-Normal" pitchFamily="2" charset="0"/>
                <a:cs typeface="Futura Condensed"/>
              </a:rPr>
              <a:t>h</a:t>
            </a:r>
            <a:r>
              <a:rPr lang="en-US" sz="1200" dirty="0" err="1" smtClean="0">
                <a:latin typeface="Futura-Condensed-Normal" pitchFamily="2" charset="0"/>
                <a:cs typeface="Futura Condensed"/>
              </a:rPr>
              <a:t>ackathon</a:t>
            </a:r>
            <a:r>
              <a:rPr lang="en-US" sz="1200" dirty="0" smtClean="0">
                <a:latin typeface="Futura-Condensed-Normal" pitchFamily="2" charset="0"/>
                <a:cs typeface="Futura Condensed"/>
              </a:rPr>
              <a:t> </a:t>
            </a:r>
            <a:r>
              <a:rPr lang="en-US" sz="1200" dirty="0">
                <a:latin typeface="Futura-Condensed-Normal" pitchFamily="2" charset="0"/>
                <a:cs typeface="Futura Condensed"/>
              </a:rPr>
              <a:t>sessions. </a:t>
            </a:r>
            <a:r>
              <a:rPr lang="en-US" sz="1200" dirty="0" smtClean="0">
                <a:latin typeface="Futura-Condensed-Normal" pitchFamily="2" charset="0"/>
                <a:cs typeface="Futura Condensed"/>
              </a:rPr>
              <a:t>Encouraging young </a:t>
            </a:r>
            <a:r>
              <a:rPr lang="en-US" sz="1200" dirty="0">
                <a:latin typeface="Futura-Condensed-Normal" pitchFamily="2" charset="0"/>
                <a:cs typeface="Futura Condensed"/>
              </a:rPr>
              <a:t>people </a:t>
            </a:r>
            <a:r>
              <a:rPr lang="en-US" sz="1200" dirty="0" smtClean="0">
                <a:latin typeface="Futura-Condensed-Normal" pitchFamily="2" charset="0"/>
                <a:cs typeface="Futura Condensed"/>
              </a:rPr>
              <a:t>to </a:t>
            </a:r>
            <a:r>
              <a:rPr lang="en-US" sz="1200" dirty="0">
                <a:latin typeface="Futura-Condensed-Normal" pitchFamily="2" charset="0"/>
                <a:cs typeface="Futura Condensed"/>
              </a:rPr>
              <a:t>share their knowledge and skills with others makes things easier for the facilitator, but can also significantly deepen creators’ learning and understanding</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6" name="Group 5"/>
          <p:cNvGrpSpPr/>
          <p:nvPr/>
        </p:nvGrpSpPr>
        <p:grpSpPr>
          <a:xfrm>
            <a:off x="550334" y="0"/>
            <a:ext cx="493776" cy="2791968"/>
            <a:chOff x="550334" y="0"/>
            <a:chExt cx="493776" cy="2791968"/>
          </a:xfrm>
        </p:grpSpPr>
        <p:pic>
          <p:nvPicPr>
            <p:cNvPr id="5" name="Picture 4" descr="Unit6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334" y="0"/>
              <a:ext cx="493776" cy="2791968"/>
            </a:xfrm>
            <a:prstGeom prst="rect">
              <a:avLst/>
            </a:prstGeom>
          </p:spPr>
        </p:pic>
        <p:sp>
          <p:nvSpPr>
            <p:cNvPr id="50" name="TextBox 49"/>
            <p:cNvSpPr txBox="1"/>
            <p:nvPr/>
          </p:nvSpPr>
          <p:spPr>
            <a:xfrm rot="5400000">
              <a:off x="-257653" y="1151128"/>
              <a:ext cx="210441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6  ACTIVITY</a:t>
              </a:r>
              <a:endParaRPr lang="en-US" sz="2400" dirty="0">
                <a:solidFill>
                  <a:schemeClr val="bg1"/>
                </a:solidFill>
                <a:latin typeface="Futura-Condensed-Normal" pitchFamily="2" charset="0"/>
                <a:cs typeface="Futura Condensed"/>
              </a:endParaRPr>
            </a:p>
          </p:txBody>
        </p:sp>
      </p:grpSp>
      <p:sp>
        <p:nvSpPr>
          <p:cNvPr id="51" name="Isosceles Triangle 50"/>
          <p:cNvSpPr/>
          <p:nvPr/>
        </p:nvSpPr>
        <p:spPr>
          <a:xfrm>
            <a:off x="550335" y="2539727"/>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114</a:t>
            </a:r>
            <a:endParaRPr lang="en-US" dirty="0">
              <a:latin typeface="Futura-Condensed-Normal" pitchFamily="2" charset="0"/>
            </a:endParaRPr>
          </a:p>
        </p:txBody>
      </p:sp>
    </p:spTree>
    <p:extLst>
      <p:ext uri="{BB962C8B-B14F-4D97-AF65-F5344CB8AC3E}">
        <p14:creationId xmlns:p14="http://schemas.microsoft.com/office/powerpoint/2010/main" xmlns="" val="1068008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73504" y="804323"/>
            <a:ext cx="4986033" cy="353943"/>
          </a:xfrm>
          <a:prstGeom prst="rect">
            <a:avLst/>
          </a:prstGeom>
          <a:noFill/>
          <a:ln w="6350" cmpd="sng">
            <a:solidFill>
              <a:schemeClr val="tx1"/>
            </a:solidFill>
            <a:prstDash val="dash"/>
          </a:ln>
        </p:spPr>
        <p:txBody>
          <a:bodyPr wrap="square" tIns="91440" bIns="91440" rtlCol="0" anchor="ctr" anchorCtr="0">
            <a:spAutoFit/>
          </a:bodyPr>
          <a:lstStyle/>
          <a:p>
            <a:r>
              <a:rPr lang="en-US" sz="1100" dirty="0">
                <a:latin typeface="Futura-Condensed-Normal" pitchFamily="2" charset="0"/>
                <a:cs typeface="Futura Condensed"/>
              </a:rPr>
              <a:t>PROJECT </a:t>
            </a:r>
            <a:r>
              <a:rPr lang="en-US" sz="1100" dirty="0" smtClean="0">
                <a:latin typeface="Futura-Condensed-Normal" pitchFamily="2" charset="0"/>
                <a:cs typeface="Futura Condensed"/>
              </a:rPr>
              <a:t>PITCH BY: __________________________________________________</a:t>
            </a:r>
            <a:endParaRPr lang="en-US" sz="1100" dirty="0">
              <a:latin typeface="Futura-Condensed-Normal" pitchFamily="2" charset="0"/>
              <a:cs typeface="Futura Condensed"/>
            </a:endParaRPr>
          </a:p>
        </p:txBody>
      </p:sp>
      <p:sp>
        <p:nvSpPr>
          <p:cNvPr id="21" name="TextBox 20"/>
          <p:cNvSpPr txBox="1"/>
          <p:nvPr/>
        </p:nvSpPr>
        <p:spPr>
          <a:xfrm flipH="1">
            <a:off x="448733" y="2697590"/>
            <a:ext cx="6187099" cy="261610"/>
          </a:xfrm>
          <a:prstGeom prst="rect">
            <a:avLst/>
          </a:prstGeom>
          <a:noFill/>
        </p:spPr>
        <p:txBody>
          <a:bodyPr wrap="square" rtlCol="0">
            <a:spAutoFit/>
          </a:bodyPr>
          <a:lstStyle/>
          <a:p>
            <a:pPr algn="just"/>
            <a:r>
              <a:rPr lang="en-US" sz="1100" dirty="0" smtClean="0">
                <a:latin typeface="Futura-Condensed-Normal" pitchFamily="2" charset="0"/>
                <a:cs typeface="Futura Condensed"/>
              </a:rPr>
              <a:t>What has been your favorite project to work on so far? What made this project stand out for you?</a:t>
            </a:r>
            <a:endParaRPr lang="en-US" sz="1100" dirty="0">
              <a:latin typeface="Futura-Condensed-Normal" pitchFamily="2" charset="0"/>
              <a:cs typeface="Futura Condensed"/>
            </a:endParaRPr>
          </a:p>
        </p:txBody>
      </p:sp>
      <p:sp>
        <p:nvSpPr>
          <p:cNvPr id="64" name="TextBox 63"/>
          <p:cNvSpPr txBox="1"/>
          <p:nvPr/>
        </p:nvSpPr>
        <p:spPr>
          <a:xfrm flipH="1">
            <a:off x="448733" y="5263882"/>
            <a:ext cx="6187099" cy="261610"/>
          </a:xfrm>
          <a:prstGeom prst="rect">
            <a:avLst/>
          </a:prstGeom>
          <a:noFill/>
        </p:spPr>
        <p:txBody>
          <a:bodyPr wrap="square" rtlCol="0">
            <a:spAutoFit/>
          </a:bodyPr>
          <a:lstStyle/>
          <a:p>
            <a:r>
              <a:rPr lang="en-US" sz="1100" dirty="0">
                <a:latin typeface="Futura-Condensed-Normal" pitchFamily="2" charset="0"/>
                <a:cs typeface="Futura Condensed"/>
              </a:rPr>
              <a:t>What kinds of projects are you interested in creating next?</a:t>
            </a:r>
          </a:p>
        </p:txBody>
      </p:sp>
      <p:sp>
        <p:nvSpPr>
          <p:cNvPr id="100" name="TextBox 99"/>
          <p:cNvSpPr txBox="1"/>
          <p:nvPr/>
        </p:nvSpPr>
        <p:spPr>
          <a:xfrm flipH="1">
            <a:off x="448733" y="7324425"/>
            <a:ext cx="3402082" cy="461664"/>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SKILLS IN SCRATCH</a:t>
            </a:r>
            <a:endParaRPr lang="en-US" sz="2400" dirty="0">
              <a:solidFill>
                <a:schemeClr val="bg1"/>
              </a:solidFill>
              <a:latin typeface="Futura-Condensed-Normal" pitchFamily="2" charset="0"/>
              <a:cs typeface="Futura Condensed"/>
            </a:endParaRPr>
          </a:p>
        </p:txBody>
      </p:sp>
      <p:sp>
        <p:nvSpPr>
          <p:cNvPr id="66" name="TextBox 65"/>
          <p:cNvSpPr txBox="1"/>
          <p:nvPr/>
        </p:nvSpPr>
        <p:spPr>
          <a:xfrm flipH="1">
            <a:off x="454368" y="7826147"/>
            <a:ext cx="6187099" cy="261610"/>
          </a:xfrm>
          <a:prstGeom prst="rect">
            <a:avLst/>
          </a:prstGeom>
          <a:noFill/>
        </p:spPr>
        <p:txBody>
          <a:bodyPr wrap="square" rtlCol="0">
            <a:spAutoFit/>
          </a:bodyPr>
          <a:lstStyle/>
          <a:p>
            <a:r>
              <a:rPr lang="en-US" sz="1100" dirty="0">
                <a:latin typeface="Futura-Condensed-Normal" pitchFamily="2" charset="0"/>
                <a:cs typeface="Futura Condensed"/>
              </a:rPr>
              <a:t>What knowledge, skills, or talents would you like to contribute to a project?</a:t>
            </a:r>
            <a:endParaRPr lang="en-US" sz="1100" dirty="0">
              <a:solidFill>
                <a:srgbClr val="000000"/>
              </a:solidFill>
              <a:latin typeface="Futura-Condensed-Normal" pitchFamily="2" charset="0"/>
              <a:cs typeface="Futura Condensed"/>
            </a:endParaRPr>
          </a:p>
        </p:txBody>
      </p:sp>
      <p:sp>
        <p:nvSpPr>
          <p:cNvPr id="27" name="TextBox 26"/>
          <p:cNvSpPr txBox="1"/>
          <p:nvPr/>
        </p:nvSpPr>
        <p:spPr>
          <a:xfrm>
            <a:off x="1981046" y="1196178"/>
            <a:ext cx="5145917" cy="461665"/>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Use the prompts below to brainstorm ideas for projects you’re interested in working on during the </a:t>
            </a:r>
            <a:r>
              <a:rPr lang="en-US" sz="1200" dirty="0" err="1">
                <a:latin typeface="Futura-Condensed-Normal" pitchFamily="2" charset="0"/>
                <a:cs typeface="Futura Condensed"/>
              </a:rPr>
              <a:t>h</a:t>
            </a:r>
            <a:r>
              <a:rPr lang="en-US" sz="1200" dirty="0" err="1" smtClean="0">
                <a:latin typeface="Futura-Condensed-Normal" pitchFamily="2" charset="0"/>
                <a:cs typeface="Futura Condensed"/>
              </a:rPr>
              <a:t>ackathon</a:t>
            </a:r>
            <a:r>
              <a:rPr lang="en-US" sz="1200" dirty="0">
                <a:latin typeface="Futura-Condensed-Normal" pitchFamily="2" charset="0"/>
                <a:cs typeface="Futura Condensed"/>
              </a:rPr>
              <a:t>. You will have 30 seconds to pitch your ideas, interests, and skills to the rest of the group!</a:t>
            </a:r>
          </a:p>
        </p:txBody>
      </p:sp>
      <p:sp>
        <p:nvSpPr>
          <p:cNvPr id="24" name="TextBox 23"/>
          <p:cNvSpPr txBox="1"/>
          <p:nvPr/>
        </p:nvSpPr>
        <p:spPr>
          <a:xfrm>
            <a:off x="457200"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PROJECT</a:t>
            </a:r>
            <a:br>
              <a:rPr lang="en-US" sz="3400" dirty="0" smtClean="0">
                <a:latin typeface="Futura-Condensed-Normal" pitchFamily="2" charset="0"/>
                <a:cs typeface="Futura Condensed"/>
              </a:rPr>
            </a:br>
            <a:r>
              <a:rPr lang="en-US" sz="3400" dirty="0" smtClean="0">
                <a:latin typeface="Futura-Condensed-Normal" pitchFamily="2" charset="0"/>
                <a:cs typeface="Futura Condensed"/>
              </a:rPr>
              <a:t>PITCH</a:t>
            </a:r>
          </a:p>
        </p:txBody>
      </p:sp>
      <p:grpSp>
        <p:nvGrpSpPr>
          <p:cNvPr id="30" name="Group 29"/>
          <p:cNvGrpSpPr/>
          <p:nvPr/>
        </p:nvGrpSpPr>
        <p:grpSpPr>
          <a:xfrm>
            <a:off x="-1" y="2128868"/>
            <a:ext cx="7582143" cy="479582"/>
            <a:chOff x="-1" y="2128868"/>
            <a:chExt cx="7582143" cy="479582"/>
          </a:xfrm>
        </p:grpSpPr>
        <p:sp>
          <p:nvSpPr>
            <p:cNvPr id="31"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2" name="TextBox 31"/>
            <p:cNvSpPr txBox="1"/>
            <p:nvPr/>
          </p:nvSpPr>
          <p:spPr>
            <a:xfrm>
              <a:off x="457200" y="2128868"/>
              <a:ext cx="6761943"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MY FAVORITE PROJECT</a:t>
              </a:r>
              <a:endParaRPr lang="en-US" sz="2400" dirty="0">
                <a:solidFill>
                  <a:schemeClr val="bg1"/>
                </a:solidFill>
                <a:latin typeface="Futura-Condensed-Normal" pitchFamily="2" charset="0"/>
                <a:cs typeface="Futura Condensed"/>
              </a:endParaRPr>
            </a:p>
          </p:txBody>
        </p:sp>
      </p:grpSp>
      <p:grpSp>
        <p:nvGrpSpPr>
          <p:cNvPr id="33" name="Group 32"/>
          <p:cNvGrpSpPr/>
          <p:nvPr/>
        </p:nvGrpSpPr>
        <p:grpSpPr>
          <a:xfrm>
            <a:off x="-1" y="4693188"/>
            <a:ext cx="7582143" cy="479582"/>
            <a:chOff x="-1" y="2128868"/>
            <a:chExt cx="7582143" cy="479582"/>
          </a:xfrm>
        </p:grpSpPr>
        <p:sp>
          <p:nvSpPr>
            <p:cNvPr id="34"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5" name="TextBox 34"/>
            <p:cNvSpPr txBox="1"/>
            <p:nvPr/>
          </p:nvSpPr>
          <p:spPr>
            <a:xfrm>
              <a:off x="457200" y="2128868"/>
              <a:ext cx="6761943"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MY HACKATHON PROJECT IDEA</a:t>
              </a:r>
              <a:endParaRPr lang="en-US" sz="2400" dirty="0">
                <a:solidFill>
                  <a:schemeClr val="bg1"/>
                </a:solidFill>
                <a:latin typeface="Futura-Condensed-Normal" pitchFamily="2" charset="0"/>
                <a:cs typeface="Futura Condensed"/>
              </a:endParaRPr>
            </a:p>
          </p:txBody>
        </p:sp>
      </p:grpSp>
      <p:grpSp>
        <p:nvGrpSpPr>
          <p:cNvPr id="36" name="Group 35"/>
          <p:cNvGrpSpPr/>
          <p:nvPr/>
        </p:nvGrpSpPr>
        <p:grpSpPr>
          <a:xfrm>
            <a:off x="-1" y="7248320"/>
            <a:ext cx="7582143" cy="479582"/>
            <a:chOff x="-1" y="2128868"/>
            <a:chExt cx="7582143" cy="479582"/>
          </a:xfrm>
        </p:grpSpPr>
        <p:sp>
          <p:nvSpPr>
            <p:cNvPr id="37" name="Rectangle 13"/>
            <p:cNvSpPr/>
            <p:nvPr/>
          </p:nvSpPr>
          <p:spPr>
            <a:xfrm>
              <a:off x="-1" y="212886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8" name="TextBox 37"/>
            <p:cNvSpPr txBox="1"/>
            <p:nvPr/>
          </p:nvSpPr>
          <p:spPr>
            <a:xfrm>
              <a:off x="457200" y="2128868"/>
              <a:ext cx="6761943"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MY SKILLS AND INTERESTS</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2987537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3819814"/>
            <a:chOff x="422410" y="2832776"/>
            <a:chExt cx="3324338" cy="3819814"/>
          </a:xfrm>
        </p:grpSpPr>
        <p:sp>
          <p:nvSpPr>
            <p:cNvPr id="14" name="TextBox 13"/>
            <p:cNvSpPr txBox="1"/>
            <p:nvPr/>
          </p:nvSpPr>
          <p:spPr>
            <a:xfrm>
              <a:off x="515544" y="3328603"/>
              <a:ext cx="3231204" cy="3323987"/>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Taking some time at the start of the final project to explore ideas, identify tasks involved in completing the project, and list what is (and isn’t) already known can be very beneficial for successful project </a:t>
              </a:r>
              <a:r>
                <a:rPr lang="en-US" sz="1200" dirty="0" smtClean="0">
                  <a:latin typeface="Futura-Condensed-Normal" pitchFamily="2" charset="0"/>
                  <a:cs typeface="Futura Condensed"/>
                </a:rPr>
                <a:t>completion</a:t>
              </a:r>
              <a:r>
                <a:rPr lang="en-US" sz="1200" spc="-20" dirty="0" smtClean="0">
                  <a:latin typeface="Futura-Condensed-Normal" pitchFamily="2" charset="0"/>
                  <a:cs typeface="Futura Condensed"/>
                </a:rPr>
                <a:t>.</a:t>
              </a:r>
            </a:p>
            <a:p>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Divide </a:t>
              </a:r>
              <a:r>
                <a:rPr lang="en-US" sz="1200" spc="-20" dirty="0">
                  <a:latin typeface="Futura-Condensed-Normal" pitchFamily="2" charset="0"/>
                  <a:cs typeface="Futura Condensed"/>
                </a:rPr>
                <a:t>the group into project </a:t>
              </a:r>
              <a:r>
                <a:rPr lang="en-US" sz="1200" spc="-20" dirty="0" smtClean="0">
                  <a:latin typeface="Futura-Condensed-Normal" pitchFamily="2" charset="0"/>
                  <a:cs typeface="Futura Condensed"/>
                </a:rPr>
                <a:t>teams</a:t>
              </a:r>
              <a:r>
                <a:rPr lang="en-US" sz="1200" dirty="0">
                  <a:latin typeface="Futura-Condensed-Normal" pitchFamily="2" charset="0"/>
                  <a:cs typeface="Futura Condensed"/>
                </a:rPr>
                <a:t>. Optionally, distribute the Project </a:t>
              </a:r>
              <a:r>
                <a:rPr lang="en-US" sz="1200" dirty="0" smtClean="0">
                  <a:latin typeface="Futura-Condensed-Normal" pitchFamily="2" charset="0"/>
                  <a:cs typeface="Futura Condensed"/>
                </a:rPr>
                <a:t>Planning and Project Sketches </a:t>
              </a:r>
              <a:r>
                <a:rPr lang="en-US" sz="1200" dirty="0">
                  <a:latin typeface="Futura-Condensed-Normal" pitchFamily="2" charset="0"/>
                  <a:cs typeface="Futura Condensed"/>
                </a:rPr>
                <a:t>handouts to each team or individual. </a:t>
              </a:r>
              <a:endParaRPr lang="en-US" sz="1200" spc="-20" dirty="0">
                <a:latin typeface="Futura-Condensed-Normal" pitchFamily="2" charset="0"/>
                <a:cs typeface="Futura Condensed"/>
              </a:endParaRP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Review </a:t>
              </a:r>
              <a:r>
                <a:rPr lang="en-US" sz="1200" dirty="0">
                  <a:latin typeface="Futura-Condensed-Normal" pitchFamily="2" charset="0"/>
                  <a:cs typeface="Futura Condensed"/>
                </a:rPr>
                <a:t>different elements for planning projects (project </a:t>
              </a:r>
              <a:r>
                <a:rPr lang="en-US" sz="1200" dirty="0" smtClean="0">
                  <a:latin typeface="Futura-Condensed-Normal" pitchFamily="2" charset="0"/>
                  <a:cs typeface="Futura Condensed"/>
                </a:rPr>
                <a:t>sketches, </a:t>
              </a:r>
              <a:r>
                <a:rPr lang="en-US" sz="1200" dirty="0">
                  <a:latin typeface="Futura-Condensed-Normal" pitchFamily="2" charset="0"/>
                  <a:cs typeface="Futura Condensed"/>
                </a:rPr>
                <a:t>outline of tasks, list of resources, storyboards/wireframes). Give the teams 15 minutes to brainstorm </a:t>
              </a:r>
              <a:r>
                <a:rPr lang="en-US" sz="1200" dirty="0" smtClean="0">
                  <a:latin typeface="Futura-Condensed-Normal" pitchFamily="2" charset="0"/>
                  <a:cs typeface="Futura Condensed"/>
                </a:rPr>
                <a:t>ideas, plans, and resources for their projects. </a:t>
              </a:r>
              <a:r>
                <a:rPr lang="en-US" sz="1200" dirty="0">
                  <a:latin typeface="Futura-Condensed-Normal" pitchFamily="2" charset="0"/>
                  <a:cs typeface="Futura Condensed"/>
                </a:rPr>
                <a:t>Students who already have a clear concept and plan are welcome to start working on their project </a:t>
              </a:r>
              <a:r>
                <a:rPr lang="en-US" sz="1200" dirty="0" smtClean="0">
                  <a:latin typeface="Futura-Condensed-Normal" pitchFamily="2" charset="0"/>
                  <a:cs typeface="Futura Condensed"/>
                </a:rPr>
                <a:t>design.</a:t>
              </a:r>
              <a:endParaRPr lang="en-US" sz="1200" spc="-20" dirty="0">
                <a:latin typeface="Futura-Condensed-Normal" pitchFamily="2" charset="0"/>
                <a:cs typeface="Futura Condensed"/>
              </a:endParaRPr>
            </a:p>
            <a:p>
              <a:endParaRPr lang="en-US" sz="6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Optionally, collect </a:t>
              </a:r>
              <a:r>
                <a:rPr lang="en-US" sz="1200" dirty="0">
                  <a:latin typeface="Futura-Condensed-Normal" pitchFamily="2" charset="0"/>
                  <a:cs typeface="Futura Condensed"/>
                </a:rPr>
                <a:t>the completed Project </a:t>
              </a:r>
              <a:r>
                <a:rPr lang="en-US" sz="1200" dirty="0" smtClean="0">
                  <a:latin typeface="Futura-Condensed-Normal" pitchFamily="2" charset="0"/>
                  <a:cs typeface="Futura Condensed"/>
                </a:rPr>
                <a:t>Planning and Project Sketches </a:t>
              </a:r>
              <a:r>
                <a:rPr lang="en-US" sz="1200" dirty="0">
                  <a:latin typeface="Futura-Condensed-Normal" pitchFamily="2" charset="0"/>
                  <a:cs typeface="Futura Condensed"/>
                </a:rPr>
                <a:t>handouts at the end of this activity to </a:t>
              </a:r>
              <a:r>
                <a:rPr lang="en-US" sz="1200" dirty="0" smtClean="0">
                  <a:latin typeface="Futura-Condensed-Normal" pitchFamily="2" charset="0"/>
                  <a:cs typeface="Futura Condensed"/>
                </a:rPr>
                <a:t>return to </a:t>
              </a:r>
              <a:r>
                <a:rPr lang="en-US" sz="1200" dirty="0">
                  <a:latin typeface="Futura-Condensed-Normal" pitchFamily="2" charset="0"/>
                  <a:cs typeface="Futura Condensed"/>
                </a:rPr>
                <a:t>students at the beginning of Design Sprint </a:t>
              </a:r>
              <a:r>
                <a:rPr lang="en-US" sz="1200" dirty="0" smtClean="0">
                  <a:latin typeface="Futura-Condensed-Normal" pitchFamily="2" charset="0"/>
                  <a:cs typeface="Futura Condensed"/>
                </a:rPr>
                <a:t>sessions.</a:t>
              </a: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1307624" y="595840"/>
            <a:ext cx="2815942" cy="1138773"/>
          </a:xfrm>
          <a:prstGeom prst="rect">
            <a:avLst/>
          </a:prstGeom>
          <a:noFill/>
        </p:spPr>
        <p:txBody>
          <a:bodyPr wrap="square" rtlCol="0">
            <a:spAutoFit/>
          </a:bodyPr>
          <a:lstStyle/>
          <a:p>
            <a:r>
              <a:rPr lang="en-US" sz="3400" dirty="0" smtClean="0">
                <a:latin typeface="Futura-Condensed-Normal" pitchFamily="2" charset="0"/>
                <a:cs typeface="Futura Condensed"/>
              </a:rPr>
              <a:t>PROJECT</a:t>
            </a:r>
            <a:br>
              <a:rPr lang="en-US" sz="3400" dirty="0" smtClean="0">
                <a:latin typeface="Futura-Condensed-Normal" pitchFamily="2" charset="0"/>
                <a:cs typeface="Futura Condensed"/>
              </a:rPr>
            </a:br>
            <a:r>
              <a:rPr lang="en-US" sz="3400" dirty="0" smtClean="0">
                <a:latin typeface="Futura-Condensed-Normal" pitchFamily="2" charset="0"/>
                <a:cs typeface="Futura Condensed"/>
              </a:rPr>
              <a:t>PLANNING</a:t>
            </a:r>
          </a:p>
        </p:txBody>
      </p:sp>
      <p:sp>
        <p:nvSpPr>
          <p:cNvPr id="10" name="TextBox 9"/>
          <p:cNvSpPr txBox="1"/>
          <p:nvPr/>
        </p:nvSpPr>
        <p:spPr>
          <a:xfrm>
            <a:off x="4222218" y="795405"/>
            <a:ext cx="2999848" cy="1415772"/>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identify </a:t>
            </a:r>
            <a:r>
              <a:rPr lang="en-US" sz="1200" dirty="0">
                <a:latin typeface="Futura-Condensed-Normal" pitchFamily="2" charset="0"/>
                <a:cs typeface="Futura Condensed"/>
              </a:rPr>
              <a:t>an appropriately-scoped project to work </a:t>
            </a:r>
            <a:r>
              <a:rPr lang="en-US" sz="1200" dirty="0" smtClean="0">
                <a:latin typeface="Futura-Condensed-Normal" pitchFamily="2" charset="0"/>
                <a:cs typeface="Futura Condensed"/>
              </a:rPr>
              <a:t>on</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develop </a:t>
            </a:r>
            <a:r>
              <a:rPr lang="en-US" sz="1200" dirty="0">
                <a:latin typeface="Futura-Condensed-Normal" pitchFamily="2" charset="0"/>
                <a:cs typeface="Futura Condensed"/>
              </a:rPr>
              <a:t>an outline of activities or tasks required to complete the </a:t>
            </a:r>
            <a:r>
              <a:rPr lang="en-US" sz="1200" dirty="0" smtClean="0">
                <a:latin typeface="Futura-Condensed-Normal" pitchFamily="2" charset="0"/>
                <a:cs typeface="Futura Condensed"/>
              </a:rPr>
              <a:t>project</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generate </a:t>
            </a:r>
            <a:r>
              <a:rPr lang="en-US" sz="1200" dirty="0">
                <a:latin typeface="Futura-Condensed-Normal" pitchFamily="2" charset="0"/>
                <a:cs typeface="Futura Condensed"/>
              </a:rPr>
              <a:t>a preliminary list of resources required to complete the </a:t>
            </a:r>
            <a:r>
              <a:rPr lang="en-US" sz="1200" dirty="0" smtClean="0">
                <a:latin typeface="Futura-Condensed-Normal" pitchFamily="2" charset="0"/>
                <a:cs typeface="Futura Condensed"/>
              </a:rPr>
              <a:t>project</a:t>
            </a:r>
          </a:p>
        </p:txBody>
      </p:sp>
      <p:grpSp>
        <p:nvGrpSpPr>
          <p:cNvPr id="22" name="Group 21"/>
          <p:cNvGrpSpPr/>
          <p:nvPr/>
        </p:nvGrpSpPr>
        <p:grpSpPr>
          <a:xfrm>
            <a:off x="4007796" y="2832776"/>
            <a:ext cx="3307404" cy="957492"/>
            <a:chOff x="3992282" y="2832776"/>
            <a:chExt cx="3307404" cy="957492"/>
          </a:xfrm>
        </p:grpSpPr>
        <p:sp>
          <p:nvSpPr>
            <p:cNvPr id="18" name="TextBox 1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Project Planning handout</a:t>
              </a:r>
            </a:p>
            <a:p>
              <a:pPr marL="171450" indent="-171450">
                <a:buFont typeface="Wingdings" charset="2"/>
                <a:buChar char="q"/>
              </a:pPr>
              <a:r>
                <a:rPr lang="en-US" sz="1200" dirty="0" smtClean="0">
                  <a:latin typeface="Futura-Condensed-Normal" pitchFamily="2" charset="0"/>
                  <a:cs typeface="Futura Condensed"/>
                </a:rPr>
                <a:t>Project Sketches handout</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3911402"/>
            <a:ext cx="3307404" cy="1696156"/>
            <a:chOff x="3992282" y="2832776"/>
            <a:chExt cx="3307404" cy="1696156"/>
          </a:xfrm>
        </p:grpSpPr>
        <p:sp>
          <p:nvSpPr>
            <p:cNvPr id="60" name="TextBox 59"/>
            <p:cNvSpPr txBox="1"/>
            <p:nvPr/>
          </p:nvSpPr>
          <p:spPr>
            <a:xfrm>
              <a:off x="4089400" y="3328603"/>
              <a:ext cx="3117152" cy="120032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project do I </a:t>
              </a:r>
              <a:r>
                <a:rPr lang="en-US" sz="1200" dirty="0">
                  <a:latin typeface="Futura-Condensed-Normal" pitchFamily="2" charset="0"/>
                  <a:cs typeface="Futura Condensed"/>
                </a:rPr>
                <a:t>want to </a:t>
              </a:r>
              <a:r>
                <a:rPr lang="en-US" sz="1200" dirty="0" smtClean="0">
                  <a:latin typeface="Futura-Condensed-Normal" pitchFamily="2" charset="0"/>
                  <a:cs typeface="Futura Condensed"/>
                </a:rPr>
                <a:t>create?</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steps will I </a:t>
              </a:r>
              <a:r>
                <a:rPr lang="en-US" sz="1200" dirty="0">
                  <a:latin typeface="Futura-Condensed-Normal" pitchFamily="2" charset="0"/>
                  <a:cs typeface="Futura Condensed"/>
                </a:rPr>
                <a:t>take to develop my </a:t>
              </a:r>
              <a:r>
                <a:rPr lang="en-US" sz="1200" dirty="0" smtClean="0">
                  <a:latin typeface="Futura-Condensed-Normal" pitchFamily="2" charset="0"/>
                  <a:cs typeface="Futura Condensed"/>
                </a:rPr>
                <a:t>project?</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resources </a:t>
              </a:r>
              <a:r>
                <a:rPr lang="en-US" sz="1200" dirty="0">
                  <a:latin typeface="Futura-Condensed-Normal" pitchFamily="2" charset="0"/>
                  <a:cs typeface="Futura Condensed"/>
                </a:rPr>
                <a:t>(e.g</a:t>
              </a:r>
              <a:r>
                <a:rPr lang="en-US" sz="1200" dirty="0" smtClean="0">
                  <a:latin typeface="Futura-Condensed-Normal" pitchFamily="2" charset="0"/>
                  <a:cs typeface="Futura Condensed"/>
                </a:rPr>
                <a:t>., </a:t>
              </a:r>
              <a:r>
                <a:rPr lang="en-US" sz="1200" dirty="0">
                  <a:latin typeface="Futura-Condensed-Normal" pitchFamily="2" charset="0"/>
                  <a:cs typeface="Futura Condensed"/>
                </a:rPr>
                <a:t>people, sample projects) </a:t>
              </a:r>
              <a:r>
                <a:rPr lang="en-US" sz="1200" dirty="0" smtClean="0">
                  <a:latin typeface="Futura-Condensed-Normal" pitchFamily="2" charset="0"/>
                  <a:cs typeface="Futura Condensed"/>
                </a:rPr>
                <a:t>do I </a:t>
              </a:r>
              <a:r>
                <a:rPr lang="en-US" sz="1200" dirty="0">
                  <a:latin typeface="Futura-Condensed-Normal" pitchFamily="2" charset="0"/>
                  <a:cs typeface="Futura Condensed"/>
                </a:rPr>
                <a:t>already have to develop my </a:t>
              </a:r>
              <a:r>
                <a:rPr lang="en-US" sz="1200" dirty="0" smtClean="0">
                  <a:latin typeface="Futura-Condensed-Normal" pitchFamily="2" charset="0"/>
                  <a:cs typeface="Futura Condensed"/>
                </a:rPr>
                <a:t>project?</a:t>
              </a:r>
              <a:endParaRPr lang="en-US" sz="1200" dirty="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resources </a:t>
              </a:r>
              <a:r>
                <a:rPr lang="en-US" sz="1200" dirty="0">
                  <a:latin typeface="Futura-Condensed-Normal" pitchFamily="2" charset="0"/>
                  <a:cs typeface="Futura Condensed"/>
                </a:rPr>
                <a:t>(e.g</a:t>
              </a:r>
              <a:r>
                <a:rPr lang="en-US" sz="1200" dirty="0" smtClean="0">
                  <a:latin typeface="Futura-Condensed-Normal" pitchFamily="2" charset="0"/>
                  <a:cs typeface="Futura Condensed"/>
                </a:rPr>
                <a:t>., </a:t>
              </a:r>
              <a:r>
                <a:rPr lang="en-US" sz="1200" dirty="0">
                  <a:latin typeface="Futura-Condensed-Normal" pitchFamily="2" charset="0"/>
                  <a:cs typeface="Futura Condensed"/>
                </a:rPr>
                <a:t>people, sample projects) </a:t>
              </a:r>
              <a:r>
                <a:rPr lang="en-US" sz="1200" dirty="0" smtClean="0">
                  <a:latin typeface="Futura-Condensed-Normal" pitchFamily="2" charset="0"/>
                  <a:cs typeface="Futura Condensed"/>
                </a:rPr>
                <a:t>might I need </a:t>
              </a:r>
              <a:r>
                <a:rPr lang="en-US" sz="1200" dirty="0">
                  <a:latin typeface="Futura-Condensed-Normal" pitchFamily="2" charset="0"/>
                  <a:cs typeface="Futura Condensed"/>
                </a:rPr>
                <a:t>to develop my </a:t>
              </a:r>
              <a:r>
                <a:rPr lang="en-US" sz="1200" dirty="0" smtClean="0">
                  <a:latin typeface="Futura-Condensed-Normal" pitchFamily="2" charset="0"/>
                  <a:cs typeface="Futura Condensed"/>
                </a:rPr>
                <a:t>project?</a:t>
              </a:r>
              <a:endParaRPr lang="en-US" sz="1200" dirty="0">
                <a:latin typeface="Futura-Condensed-Normal" pitchFamily="2" charset="0"/>
                <a:cs typeface="Futura Condensed"/>
              </a:endParaRP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5728378"/>
            <a:ext cx="3307404" cy="1326824"/>
            <a:chOff x="3992282" y="2832776"/>
            <a:chExt cx="3307404" cy="1326824"/>
          </a:xfrm>
        </p:grpSpPr>
        <p:sp>
          <p:nvSpPr>
            <p:cNvPr id="64" name="TextBox 63"/>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Is the project appropriately scoped for the amount of time and resources available for this </a:t>
              </a:r>
              <a:r>
                <a:rPr lang="en-US" sz="1200" dirty="0" err="1" smtClean="0">
                  <a:latin typeface="Futura-Condensed-Normal" pitchFamily="2" charset="0"/>
                  <a:cs typeface="Futura Condensed"/>
                </a:rPr>
                <a:t>hackathon</a:t>
              </a:r>
              <a:r>
                <a:rPr lang="en-US" sz="1200" dirty="0" smtClean="0">
                  <a:latin typeface="Futura-Condensed-Normal" pitchFamily="2" charset="0"/>
                  <a:cs typeface="Futura Condensed"/>
                </a:rPr>
                <a:t>?</a:t>
              </a:r>
            </a:p>
            <a:p>
              <a:pPr marL="171450" indent="-171450">
                <a:buFont typeface="Lucida Grande"/>
                <a:buChar char="+"/>
              </a:pPr>
              <a:r>
                <a:rPr lang="en-US" sz="1200" dirty="0" smtClean="0">
                  <a:latin typeface="Futura-Condensed-Normal" pitchFamily="2" charset="0"/>
                  <a:cs typeface="Futura Condensed"/>
                </a:rPr>
                <a:t>How can you make resources accessible to students who need them?</a:t>
              </a:r>
              <a:endParaRPr lang="en-US" sz="1200" dirty="0">
                <a:latin typeface="Futura-Condensed-Normal" pitchFamily="2" charset="0"/>
                <a:cs typeface="Futura Condensed"/>
              </a:endParaRP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2535516"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68" name="Picture 67"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4068" y="1752620"/>
            <a:ext cx="329184" cy="329184"/>
          </a:xfrm>
          <a:prstGeom prst="rect">
            <a:avLst/>
          </a:prstGeom>
        </p:spPr>
      </p:pic>
      <p:grpSp>
        <p:nvGrpSpPr>
          <p:cNvPr id="70" name="Group 69"/>
          <p:cNvGrpSpPr/>
          <p:nvPr/>
        </p:nvGrpSpPr>
        <p:grpSpPr>
          <a:xfrm>
            <a:off x="3669537" y="794340"/>
            <a:ext cx="442062" cy="1123360"/>
            <a:chOff x="2853673" y="794340"/>
            <a:chExt cx="442062" cy="1123360"/>
          </a:xfrm>
        </p:grpSpPr>
        <p:cxnSp>
          <p:nvCxnSpPr>
            <p:cNvPr id="72" name="Straight Connector 71"/>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457995" y="7630731"/>
            <a:ext cx="6857205" cy="352518"/>
            <a:chOff x="457995" y="7630731"/>
            <a:chExt cx="6857205" cy="352518"/>
          </a:xfrm>
        </p:grpSpPr>
        <p:sp>
          <p:nvSpPr>
            <p:cNvPr id="77" name="TextBox 76"/>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78" name="Straight Connector 77"/>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80" name="Straight Connector 7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4104914" y="8217641"/>
            <a:ext cx="3117152" cy="1158779"/>
            <a:chOff x="3746748" y="8217641"/>
            <a:chExt cx="3475318" cy="1158779"/>
          </a:xfrm>
        </p:grpSpPr>
        <p:sp>
          <p:nvSpPr>
            <p:cNvPr id="82" name="TextBox 81"/>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3" name="Group 82"/>
            <p:cNvGrpSpPr/>
            <p:nvPr/>
          </p:nvGrpSpPr>
          <p:grpSpPr>
            <a:xfrm>
              <a:off x="4076948" y="8385986"/>
              <a:ext cx="3145118" cy="883399"/>
              <a:chOff x="3891832" y="8385983"/>
              <a:chExt cx="3321768" cy="883398"/>
            </a:xfrm>
          </p:grpSpPr>
          <p:cxnSp>
            <p:nvCxnSpPr>
              <p:cNvPr id="84" name="Straight Connector 8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93" name="TextBox 92"/>
          <p:cNvSpPr txBox="1"/>
          <p:nvPr/>
        </p:nvSpPr>
        <p:spPr>
          <a:xfrm>
            <a:off x="551129" y="8142739"/>
            <a:ext cx="3231204" cy="1200329"/>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Although </a:t>
            </a:r>
            <a:r>
              <a:rPr lang="en-US" sz="1200" dirty="0">
                <a:latin typeface="Futura-Condensed-Normal" pitchFamily="2" charset="0"/>
                <a:cs typeface="Futura Condensed"/>
              </a:rPr>
              <a:t>planning is helpful, it shouldn’t be all-consuming or the only way of doing things. Different students will want and need to plan and tinker to different extents – and different phases of the project will require different approaches. Multiple design and development styles should be encouraged and accommodated. </a:t>
            </a: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116</a:t>
            </a:r>
            <a:endParaRPr lang="en-US" dirty="0">
              <a:latin typeface="Futura-Condensed-Normal" pitchFamily="2" charset="0"/>
            </a:endParaRPr>
          </a:p>
        </p:txBody>
      </p:sp>
      <p:grpSp>
        <p:nvGrpSpPr>
          <p:cNvPr id="45" name="Group 44"/>
          <p:cNvGrpSpPr/>
          <p:nvPr/>
        </p:nvGrpSpPr>
        <p:grpSpPr>
          <a:xfrm>
            <a:off x="550334" y="0"/>
            <a:ext cx="493776" cy="2791968"/>
            <a:chOff x="550334" y="0"/>
            <a:chExt cx="493776" cy="2791968"/>
          </a:xfrm>
        </p:grpSpPr>
        <p:pic>
          <p:nvPicPr>
            <p:cNvPr id="46" name="Picture 45" descr="Unit6activity.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334" y="0"/>
              <a:ext cx="493776" cy="2791968"/>
            </a:xfrm>
            <a:prstGeom prst="rect">
              <a:avLst/>
            </a:prstGeom>
          </p:spPr>
        </p:pic>
        <p:sp>
          <p:nvSpPr>
            <p:cNvPr id="47" name="TextBox 46"/>
            <p:cNvSpPr txBox="1"/>
            <p:nvPr/>
          </p:nvSpPr>
          <p:spPr>
            <a:xfrm rot="5400000">
              <a:off x="-257653" y="1151128"/>
              <a:ext cx="210441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6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925302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it6planning.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xmlns="" val="16527521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16802</TotalTime>
  <Words>4109</Words>
  <Application>Microsoft Office PowerPoint</Application>
  <PresentationFormat>사용자 지정</PresentationFormat>
  <Paragraphs>506</Paragraphs>
  <Slides>24</Slides>
  <Notes>22</Notes>
  <HiddenSlides>0</HiddenSlides>
  <MMClips>0</MMClips>
  <ScaleCrop>false</ScaleCrop>
  <HeadingPairs>
    <vt:vector size="4" baseType="variant">
      <vt:variant>
        <vt:lpstr>테마</vt:lpstr>
      </vt:variant>
      <vt:variant>
        <vt:i4>1</vt:i4>
      </vt:variant>
      <vt:variant>
        <vt:lpstr>슬라이드 제목</vt:lpstr>
      </vt:variant>
      <vt:variant>
        <vt:i4>24</vt:i4>
      </vt:variant>
    </vt:vector>
  </HeadingPairs>
  <TitlesOfParts>
    <vt:vector size="25"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박윤수</cp:lastModifiedBy>
  <cp:revision>749</cp:revision>
  <dcterms:created xsi:type="dcterms:W3CDTF">2014-05-19T18:30:44Z</dcterms:created>
  <dcterms:modified xsi:type="dcterms:W3CDTF">2014-09-13T07:11:56Z</dcterms:modified>
</cp:coreProperties>
</file>